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4"/>
    <p:sldMasterId id="2147483770" r:id="rId5"/>
    <p:sldMasterId id="2147483723" r:id="rId6"/>
    <p:sldMasterId id="2147483797" r:id="rId7"/>
    <p:sldMasterId id="2147483809" r:id="rId8"/>
  </p:sldMasterIdLst>
  <p:notesMasterIdLst>
    <p:notesMasterId r:id="rId50"/>
  </p:notesMasterIdLst>
  <p:sldIdLst>
    <p:sldId id="1471" r:id="rId9"/>
    <p:sldId id="1488" r:id="rId10"/>
    <p:sldId id="1489" r:id="rId11"/>
    <p:sldId id="1490" r:id="rId12"/>
    <p:sldId id="1491" r:id="rId13"/>
    <p:sldId id="1492" r:id="rId14"/>
    <p:sldId id="1493" r:id="rId15"/>
    <p:sldId id="1494" r:id="rId16"/>
    <p:sldId id="1495" r:id="rId17"/>
    <p:sldId id="1496" r:id="rId18"/>
    <p:sldId id="1497" r:id="rId19"/>
    <p:sldId id="1498" r:id="rId20"/>
    <p:sldId id="1499" r:id="rId21"/>
    <p:sldId id="1500" r:id="rId22"/>
    <p:sldId id="1501" r:id="rId23"/>
    <p:sldId id="1502" r:id="rId24"/>
    <p:sldId id="1504" r:id="rId25"/>
    <p:sldId id="1503" r:id="rId26"/>
    <p:sldId id="1505" r:id="rId27"/>
    <p:sldId id="1506" r:id="rId28"/>
    <p:sldId id="1507" r:id="rId29"/>
    <p:sldId id="1508" r:id="rId30"/>
    <p:sldId id="1509" r:id="rId31"/>
    <p:sldId id="1510" r:id="rId32"/>
    <p:sldId id="1511" r:id="rId33"/>
    <p:sldId id="1512" r:id="rId34"/>
    <p:sldId id="1513" r:id="rId35"/>
    <p:sldId id="1514" r:id="rId36"/>
    <p:sldId id="1515" r:id="rId37"/>
    <p:sldId id="1516" r:id="rId38"/>
    <p:sldId id="1517" r:id="rId39"/>
    <p:sldId id="1518" r:id="rId40"/>
    <p:sldId id="1519" r:id="rId41"/>
    <p:sldId id="1520" r:id="rId42"/>
    <p:sldId id="1521" r:id="rId43"/>
    <p:sldId id="1522" r:id="rId44"/>
    <p:sldId id="1524" r:id="rId45"/>
    <p:sldId id="1523" r:id="rId46"/>
    <p:sldId id="1525" r:id="rId47"/>
    <p:sldId id="1526" r:id="rId48"/>
    <p:sldId id="152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4B200C-6A4D-298A-3620-974AD57AA355}" name="Bole, Robert" initials="RB" userId="S::n55v625@msu.montana.edu::5dfb2e1e-5755-4a97-b2e6-527ab78e6a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0A2D5-E880-47DC-BBCD-FCE895F6C81B}" v="1871" dt="2025-02-27T21:38:56.964"/>
    <p1510:client id="{C812DF24-ECD1-4E1A-9F71-38A6AF031173}" v="1416" dt="2025-02-27T07:44:59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1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microsoft.com/office/2018/10/relationships/authors" Target="author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yana Ralalage, Adiesha" userId="15fd5c93-10d6-4014-8103-1a4931e3c018" providerId="ADAL" clId="{0020AD6B-27B5-4A8A-9C51-5C5FA14629DA}"/>
    <pc:docChg chg="addSld modSection">
      <pc:chgData name="Liyana Ralalage, Adiesha" userId="15fd5c93-10d6-4014-8103-1a4931e3c018" providerId="ADAL" clId="{0020AD6B-27B5-4A8A-9C51-5C5FA14629DA}" dt="2025-02-10T20:34:37.279" v="1" actId="680"/>
      <pc:docMkLst>
        <pc:docMk/>
      </pc:docMkLst>
      <pc:sldChg chg="new">
        <pc:chgData name="Liyana Ralalage, Adiesha" userId="15fd5c93-10d6-4014-8103-1a4931e3c018" providerId="ADAL" clId="{0020AD6B-27B5-4A8A-9C51-5C5FA14629DA}" dt="2025-02-10T20:32:42.240" v="0" actId="680"/>
        <pc:sldMkLst>
          <pc:docMk/>
          <pc:sldMk cId="2014241022" sldId="1469"/>
        </pc:sldMkLst>
      </pc:sldChg>
      <pc:sldChg chg="new">
        <pc:chgData name="Liyana Ralalage, Adiesha" userId="15fd5c93-10d6-4014-8103-1a4931e3c018" providerId="ADAL" clId="{0020AD6B-27B5-4A8A-9C51-5C5FA14629DA}" dt="2025-02-10T20:34:37.279" v="1" actId="680"/>
        <pc:sldMkLst>
          <pc:docMk/>
          <pc:sldMk cId="2728285675" sldId="1470"/>
        </pc:sldMkLst>
      </pc:sldChg>
    </pc:docChg>
  </pc:docChgLst>
  <pc:docChgLst>
    <pc:chgData name="Liyana Ralalage, Adiesha" userId="15fd5c93-10d6-4014-8103-1a4931e3c018" providerId="ADAL" clId="{16906302-24FA-4847-BDD9-D9F658AACE32}"/>
    <pc:docChg chg="undo redo custSel addSld delSld modSld sldOrd delSection">
      <pc:chgData name="Liyana Ralalage, Adiesha" userId="15fd5c93-10d6-4014-8103-1a4931e3c018" providerId="ADAL" clId="{16906302-24FA-4847-BDD9-D9F658AACE32}" dt="2025-02-24T21:18:41.631" v="3799" actId="207"/>
      <pc:docMkLst>
        <pc:docMk/>
      </pc:docMkLst>
      <pc:sldChg chg="del">
        <pc:chgData name="Liyana Ralalage, Adiesha" userId="15fd5c93-10d6-4014-8103-1a4931e3c018" providerId="ADAL" clId="{16906302-24FA-4847-BDD9-D9F658AACE32}" dt="2025-02-22T22:53:19.848" v="69" actId="47"/>
        <pc:sldMkLst>
          <pc:docMk/>
          <pc:sldMk cId="3386565224" sldId="256"/>
        </pc:sldMkLst>
      </pc:sldChg>
      <pc:sldChg chg="del">
        <pc:chgData name="Liyana Ralalage, Adiesha" userId="15fd5c93-10d6-4014-8103-1a4931e3c018" providerId="ADAL" clId="{16906302-24FA-4847-BDD9-D9F658AACE32}" dt="2025-02-22T22:56:59.599" v="81" actId="2696"/>
        <pc:sldMkLst>
          <pc:docMk/>
          <pc:sldMk cId="4073628171" sldId="257"/>
        </pc:sldMkLst>
      </pc:sldChg>
      <pc:sldChg chg="del">
        <pc:chgData name="Liyana Ralalage, Adiesha" userId="15fd5c93-10d6-4014-8103-1a4931e3c018" providerId="ADAL" clId="{16906302-24FA-4847-BDD9-D9F658AACE32}" dt="2025-02-22T22:56:59.599" v="81" actId="2696"/>
        <pc:sldMkLst>
          <pc:docMk/>
          <pc:sldMk cId="357330455" sldId="258"/>
        </pc:sldMkLst>
      </pc:sldChg>
      <pc:sldChg chg="del">
        <pc:chgData name="Liyana Ralalage, Adiesha" userId="15fd5c93-10d6-4014-8103-1a4931e3c018" providerId="ADAL" clId="{16906302-24FA-4847-BDD9-D9F658AACE32}" dt="2025-02-22T22:56:59.599" v="81" actId="2696"/>
        <pc:sldMkLst>
          <pc:docMk/>
          <pc:sldMk cId="3813119438" sldId="690"/>
        </pc:sldMkLst>
      </pc:sldChg>
      <pc:sldChg chg="del">
        <pc:chgData name="Liyana Ralalage, Adiesha" userId="15fd5c93-10d6-4014-8103-1a4931e3c018" providerId="ADAL" clId="{16906302-24FA-4847-BDD9-D9F658AACE32}" dt="2025-02-22T22:56:59.599" v="81" actId="2696"/>
        <pc:sldMkLst>
          <pc:docMk/>
          <pc:sldMk cId="1236756881" sldId="1467"/>
        </pc:sldMkLst>
      </pc:sldChg>
      <pc:sldChg chg="del">
        <pc:chgData name="Liyana Ralalage, Adiesha" userId="15fd5c93-10d6-4014-8103-1a4931e3c018" providerId="ADAL" clId="{16906302-24FA-4847-BDD9-D9F658AACE32}" dt="2025-02-22T22:53:29.172" v="70" actId="47"/>
        <pc:sldMkLst>
          <pc:docMk/>
          <pc:sldMk cId="2619225836" sldId="1468"/>
        </pc:sldMkLst>
      </pc:sldChg>
      <pc:sldChg chg="modSp del mod">
        <pc:chgData name="Liyana Ralalage, Adiesha" userId="15fd5c93-10d6-4014-8103-1a4931e3c018" providerId="ADAL" clId="{16906302-24FA-4847-BDD9-D9F658AACE32}" dt="2025-02-23T20:53:37.226" v="1946" actId="47"/>
        <pc:sldMkLst>
          <pc:docMk/>
          <pc:sldMk cId="2014241022" sldId="1469"/>
        </pc:sldMkLst>
      </pc:sldChg>
      <pc:sldChg chg="addSp modSp mod ord">
        <pc:chgData name="Liyana Ralalage, Adiesha" userId="15fd5c93-10d6-4014-8103-1a4931e3c018" providerId="ADAL" clId="{16906302-24FA-4847-BDD9-D9F658AACE32}" dt="2025-02-23T20:53:21.496" v="1945" actId="1076"/>
        <pc:sldMkLst>
          <pc:docMk/>
          <pc:sldMk cId="2728285675" sldId="1470"/>
        </pc:sldMkLst>
      </pc:sldChg>
      <pc:sldChg chg="modSp new mod">
        <pc:chgData name="Liyana Ralalage, Adiesha" userId="15fd5c93-10d6-4014-8103-1a4931e3c018" providerId="ADAL" clId="{16906302-24FA-4847-BDD9-D9F658AACE32}" dt="2025-02-22T22:34:32.974" v="68" actId="20577"/>
        <pc:sldMkLst>
          <pc:docMk/>
          <pc:sldMk cId="1195036726" sldId="1471"/>
        </pc:sldMkLst>
        <pc:spChg chg="mod">
          <ac:chgData name="Liyana Ralalage, Adiesha" userId="15fd5c93-10d6-4014-8103-1a4931e3c018" providerId="ADAL" clId="{16906302-24FA-4847-BDD9-D9F658AACE32}" dt="2025-02-22T22:34:32.974" v="68" actId="20577"/>
          <ac:spMkLst>
            <pc:docMk/>
            <pc:sldMk cId="1195036726" sldId="1471"/>
            <ac:spMk id="2" creationId="{E61183B9-0792-3A13-BE84-D2BC21BDCA75}"/>
          </ac:spMkLst>
        </pc:spChg>
        <pc:spChg chg="mod">
          <ac:chgData name="Liyana Ralalage, Adiesha" userId="15fd5c93-10d6-4014-8103-1a4931e3c018" providerId="ADAL" clId="{16906302-24FA-4847-BDD9-D9F658AACE32}" dt="2025-02-22T22:33:45.153" v="58" actId="20577"/>
          <ac:spMkLst>
            <pc:docMk/>
            <pc:sldMk cId="1195036726" sldId="1471"/>
            <ac:spMk id="3" creationId="{C9C20621-F894-56A9-B4E1-4558B4DC65FF}"/>
          </ac:spMkLst>
        </pc:spChg>
      </pc:sldChg>
      <pc:sldChg chg="addSp modSp new mod">
        <pc:chgData name="Liyana Ralalage, Adiesha" userId="15fd5c93-10d6-4014-8103-1a4931e3c018" providerId="ADAL" clId="{16906302-24FA-4847-BDD9-D9F658AACE32}" dt="2025-02-22T23:31:45.627" v="654" actId="27636"/>
        <pc:sldMkLst>
          <pc:docMk/>
          <pc:sldMk cId="1859483347" sldId="1472"/>
        </pc:sldMkLst>
      </pc:sldChg>
      <pc:sldChg chg="modSp new mod">
        <pc:chgData name="Liyana Ralalage, Adiesha" userId="15fd5c93-10d6-4014-8103-1a4931e3c018" providerId="ADAL" clId="{16906302-24FA-4847-BDD9-D9F658AACE32}" dt="2025-02-22T23:31:45.647" v="655" actId="27636"/>
        <pc:sldMkLst>
          <pc:docMk/>
          <pc:sldMk cId="1760696928" sldId="1473"/>
        </pc:sldMkLst>
      </pc:sldChg>
      <pc:sldChg chg="addSp delSp modSp new mod">
        <pc:chgData name="Liyana Ralalage, Adiesha" userId="15fd5c93-10d6-4014-8103-1a4931e3c018" providerId="ADAL" clId="{16906302-24FA-4847-BDD9-D9F658AACE32}" dt="2025-02-24T21:18:41.631" v="3799" actId="207"/>
        <pc:sldMkLst>
          <pc:docMk/>
          <pc:sldMk cId="3898292943" sldId="1474"/>
        </pc:sldMkLst>
      </pc:sldChg>
      <pc:sldChg chg="addSp modSp add mod">
        <pc:chgData name="Liyana Ralalage, Adiesha" userId="15fd5c93-10d6-4014-8103-1a4931e3c018" providerId="ADAL" clId="{16906302-24FA-4847-BDD9-D9F658AACE32}" dt="2025-02-23T20:49:15.696" v="1936" actId="20577"/>
        <pc:sldMkLst>
          <pc:docMk/>
          <pc:sldMk cId="2392727906" sldId="1475"/>
        </pc:sldMkLst>
      </pc:sldChg>
      <pc:sldChg chg="addSp modSp new mod modAnim">
        <pc:chgData name="Liyana Ralalage, Adiesha" userId="15fd5c93-10d6-4014-8103-1a4931e3c018" providerId="ADAL" clId="{16906302-24FA-4847-BDD9-D9F658AACE32}" dt="2025-02-23T21:27:06.687" v="2777" actId="20577"/>
        <pc:sldMkLst>
          <pc:docMk/>
          <pc:sldMk cId="4004218212" sldId="1476"/>
        </pc:sldMkLst>
      </pc:sldChg>
      <pc:sldChg chg="addSp modSp new mod modAnim">
        <pc:chgData name="Liyana Ralalage, Adiesha" userId="15fd5c93-10d6-4014-8103-1a4931e3c018" providerId="ADAL" clId="{16906302-24FA-4847-BDD9-D9F658AACE32}" dt="2025-02-23T21:12:38.006" v="2638" actId="1076"/>
        <pc:sldMkLst>
          <pc:docMk/>
          <pc:sldMk cId="3207614786" sldId="1477"/>
        </pc:sldMkLst>
      </pc:sldChg>
      <pc:sldChg chg="addSp delSp modSp add mod">
        <pc:chgData name="Liyana Ralalage, Adiesha" userId="15fd5c93-10d6-4014-8103-1a4931e3c018" providerId="ADAL" clId="{16906302-24FA-4847-BDD9-D9F658AACE32}" dt="2025-02-23T21:47:17.265" v="2801" actId="22"/>
        <pc:sldMkLst>
          <pc:docMk/>
          <pc:sldMk cId="2082718817" sldId="1478"/>
        </pc:sldMkLst>
      </pc:sldChg>
      <pc:sldChg chg="modSp add mod ord">
        <pc:chgData name="Liyana Ralalage, Adiesha" userId="15fd5c93-10d6-4014-8103-1a4931e3c018" providerId="ADAL" clId="{16906302-24FA-4847-BDD9-D9F658AACE32}" dt="2025-02-23T21:49:12.543" v="2950" actId="20577"/>
        <pc:sldMkLst>
          <pc:docMk/>
          <pc:sldMk cId="3178795242" sldId="1479"/>
        </pc:sldMkLst>
      </pc:sldChg>
      <pc:sldChg chg="addSp delSp modSp add mod delAnim modAnim">
        <pc:chgData name="Liyana Ralalage, Adiesha" userId="15fd5c93-10d6-4014-8103-1a4931e3c018" providerId="ADAL" clId="{16906302-24FA-4847-BDD9-D9F658AACE32}" dt="2025-02-23T21:51:25.066" v="3071" actId="1076"/>
        <pc:sldMkLst>
          <pc:docMk/>
          <pc:sldMk cId="4083715700" sldId="1480"/>
        </pc:sldMkLst>
      </pc:sldChg>
      <pc:sldChg chg="addSp delSp modSp add mod">
        <pc:chgData name="Liyana Ralalage, Adiesha" userId="15fd5c93-10d6-4014-8103-1a4931e3c018" providerId="ADAL" clId="{16906302-24FA-4847-BDD9-D9F658AACE32}" dt="2025-02-23T22:05:15.564" v="3088" actId="1076"/>
        <pc:sldMkLst>
          <pc:docMk/>
          <pc:sldMk cId="2369453041" sldId="1481"/>
        </pc:sldMkLst>
      </pc:sldChg>
      <pc:sldChg chg="addSp delSp modSp add mod modAnim">
        <pc:chgData name="Liyana Ralalage, Adiesha" userId="15fd5c93-10d6-4014-8103-1a4931e3c018" providerId="ADAL" clId="{16906302-24FA-4847-BDD9-D9F658AACE32}" dt="2025-02-24T01:52:20.322" v="3098" actId="1076"/>
        <pc:sldMkLst>
          <pc:docMk/>
          <pc:sldMk cId="3351269436" sldId="1482"/>
        </pc:sldMkLst>
      </pc:sldChg>
      <pc:sldChg chg="addSp delSp modSp add mod modAnim modShow">
        <pc:chgData name="Liyana Ralalage, Adiesha" userId="15fd5c93-10d6-4014-8103-1a4931e3c018" providerId="ADAL" clId="{16906302-24FA-4847-BDD9-D9F658AACE32}" dt="2025-02-24T01:56:36.946" v="3192" actId="729"/>
        <pc:sldMkLst>
          <pc:docMk/>
          <pc:sldMk cId="1097885685" sldId="1483"/>
        </pc:sldMkLst>
      </pc:sldChg>
      <pc:sldChg chg="addSp modSp new mod modAnim">
        <pc:chgData name="Liyana Ralalage, Adiesha" userId="15fd5c93-10d6-4014-8103-1a4931e3c018" providerId="ADAL" clId="{16906302-24FA-4847-BDD9-D9F658AACE32}" dt="2025-02-24T01:56:42.835" v="3193" actId="1076"/>
        <pc:sldMkLst>
          <pc:docMk/>
          <pc:sldMk cId="26396893" sldId="1484"/>
        </pc:sldMkLst>
      </pc:sldChg>
      <pc:sldChg chg="modSp new mod">
        <pc:chgData name="Liyana Ralalage, Adiesha" userId="15fd5c93-10d6-4014-8103-1a4931e3c018" providerId="ADAL" clId="{16906302-24FA-4847-BDD9-D9F658AACE32}" dt="2025-02-24T02:00:23.143" v="3408" actId="20577"/>
        <pc:sldMkLst>
          <pc:docMk/>
          <pc:sldMk cId="3818633121" sldId="1485"/>
        </pc:sldMkLst>
      </pc:sldChg>
      <pc:sldChg chg="addSp delSp modSp new mod">
        <pc:chgData name="Liyana Ralalage, Adiesha" userId="15fd5c93-10d6-4014-8103-1a4931e3c018" providerId="ADAL" clId="{16906302-24FA-4847-BDD9-D9F658AACE32}" dt="2025-02-24T02:03:04.010" v="3565" actId="1035"/>
        <pc:sldMkLst>
          <pc:docMk/>
          <pc:sldMk cId="2974547328" sldId="1486"/>
        </pc:sldMkLst>
      </pc:sldChg>
      <pc:sldChg chg="addSp modSp new mod">
        <pc:chgData name="Liyana Ralalage, Adiesha" userId="15fd5c93-10d6-4014-8103-1a4931e3c018" providerId="ADAL" clId="{16906302-24FA-4847-BDD9-D9F658AACE32}" dt="2025-02-24T02:14:01.666" v="3685" actId="27636"/>
        <pc:sldMkLst>
          <pc:docMk/>
          <pc:sldMk cId="4165002447" sldId="1487"/>
        </pc:sldMkLst>
      </pc:sldChg>
      <pc:sldChg chg="addSp delSp modSp add mod ord">
        <pc:chgData name="Liyana Ralalage, Adiesha" userId="15fd5c93-10d6-4014-8103-1a4931e3c018" providerId="ADAL" clId="{16906302-24FA-4847-BDD9-D9F658AACE32}" dt="2025-02-24T02:15:00.584" v="3699" actId="1076"/>
        <pc:sldMkLst>
          <pc:docMk/>
          <pc:sldMk cId="178743816" sldId="1488"/>
        </pc:sldMkLst>
      </pc:sldChg>
      <pc:sldChg chg="addSp modSp add mod ord">
        <pc:chgData name="Liyana Ralalage, Adiesha" userId="15fd5c93-10d6-4014-8103-1a4931e3c018" providerId="ADAL" clId="{16906302-24FA-4847-BDD9-D9F658AACE32}" dt="2025-02-24T02:18:40.772" v="3777" actId="20577"/>
        <pc:sldMkLst>
          <pc:docMk/>
          <pc:sldMk cId="2846924199" sldId="1489"/>
        </pc:sldMkLst>
      </pc:sldChg>
    </pc:docChg>
  </pc:docChgLst>
  <pc:docChgLst>
    <pc:chgData name="Liyana Ralalage, Adiesha" userId="15fd5c93-10d6-4014-8103-1a4931e3c018" providerId="ADAL" clId="{DAD9462D-AFA7-4474-B3F0-C7C7C0953E5A}"/>
    <pc:docChg chg="undo custSel addSld modSld sldOrd">
      <pc:chgData name="Liyana Ralalage, Adiesha" userId="15fd5c93-10d6-4014-8103-1a4931e3c018" providerId="ADAL" clId="{DAD9462D-AFA7-4474-B3F0-C7C7C0953E5A}" dt="2025-02-25T08:34:37.328" v="2503" actId="20577"/>
      <pc:docMkLst>
        <pc:docMk/>
      </pc:docMkLst>
      <pc:sldChg chg="delSp modSp mod">
        <pc:chgData name="Liyana Ralalage, Adiesha" userId="15fd5c93-10d6-4014-8103-1a4931e3c018" providerId="ADAL" clId="{DAD9462D-AFA7-4474-B3F0-C7C7C0953E5A}" dt="2025-02-25T08:34:37.328" v="2503" actId="20577"/>
        <pc:sldMkLst>
          <pc:docMk/>
          <pc:sldMk cId="1097885685" sldId="1483"/>
        </pc:sldMkLst>
      </pc:sldChg>
      <pc:sldChg chg="delSp modSp mod modAnim">
        <pc:chgData name="Liyana Ralalage, Adiesha" userId="15fd5c93-10d6-4014-8103-1a4931e3c018" providerId="ADAL" clId="{DAD9462D-AFA7-4474-B3F0-C7C7C0953E5A}" dt="2025-02-25T08:29:42.637" v="2470" actId="207"/>
        <pc:sldMkLst>
          <pc:docMk/>
          <pc:sldMk cId="26396893" sldId="1484"/>
        </pc:sldMkLst>
      </pc:sldChg>
      <pc:sldChg chg="modSp mod">
        <pc:chgData name="Liyana Ralalage, Adiesha" userId="15fd5c93-10d6-4014-8103-1a4931e3c018" providerId="ADAL" clId="{DAD9462D-AFA7-4474-B3F0-C7C7C0953E5A}" dt="2025-02-25T08:32:58.043" v="2500" actId="20577"/>
        <pc:sldMkLst>
          <pc:docMk/>
          <pc:sldMk cId="3818633121" sldId="1485"/>
        </pc:sldMkLst>
      </pc:sldChg>
      <pc:sldChg chg="modAnim">
        <pc:chgData name="Liyana Ralalage, Adiesha" userId="15fd5c93-10d6-4014-8103-1a4931e3c018" providerId="ADAL" clId="{DAD9462D-AFA7-4474-B3F0-C7C7C0953E5A}" dt="2025-02-25T08:31:19.768" v="2490"/>
        <pc:sldMkLst>
          <pc:docMk/>
          <pc:sldMk cId="4165002447" sldId="1487"/>
        </pc:sldMkLst>
      </pc:sldChg>
      <pc:sldChg chg="modAnim">
        <pc:chgData name="Liyana Ralalage, Adiesha" userId="15fd5c93-10d6-4014-8103-1a4931e3c018" providerId="ADAL" clId="{DAD9462D-AFA7-4474-B3F0-C7C7C0953E5A}" dt="2025-02-25T08:31:49.488" v="2498"/>
        <pc:sldMkLst>
          <pc:docMk/>
          <pc:sldMk cId="2846924199" sldId="1489"/>
        </pc:sldMkLst>
      </pc:sldChg>
      <pc:sldChg chg="addSp delSp modSp add mod modAnim">
        <pc:chgData name="Liyana Ralalage, Adiesha" userId="15fd5c93-10d6-4014-8103-1a4931e3c018" providerId="ADAL" clId="{DAD9462D-AFA7-4474-B3F0-C7C7C0953E5A}" dt="2025-02-25T05:04:27.571" v="238" actId="20577"/>
        <pc:sldMkLst>
          <pc:docMk/>
          <pc:sldMk cId="1137673790" sldId="1490"/>
        </pc:sldMkLst>
      </pc:sldChg>
      <pc:sldChg chg="modSp add mod modAnim">
        <pc:chgData name="Liyana Ralalage, Adiesha" userId="15fd5c93-10d6-4014-8103-1a4931e3c018" providerId="ADAL" clId="{DAD9462D-AFA7-4474-B3F0-C7C7C0953E5A}" dt="2025-02-25T05:11:30.272" v="627" actId="1076"/>
        <pc:sldMkLst>
          <pc:docMk/>
          <pc:sldMk cId="3384424747" sldId="1491"/>
        </pc:sldMkLst>
      </pc:sldChg>
      <pc:sldChg chg="modSp add mod modAnim">
        <pc:chgData name="Liyana Ralalage, Adiesha" userId="15fd5c93-10d6-4014-8103-1a4931e3c018" providerId="ADAL" clId="{DAD9462D-AFA7-4474-B3F0-C7C7C0953E5A}" dt="2025-02-25T05:12:19.532" v="679" actId="1076"/>
        <pc:sldMkLst>
          <pc:docMk/>
          <pc:sldMk cId="119868917" sldId="1492"/>
        </pc:sldMkLst>
      </pc:sldChg>
      <pc:sldChg chg="modSp add mod modAnim">
        <pc:chgData name="Liyana Ralalage, Adiesha" userId="15fd5c93-10d6-4014-8103-1a4931e3c018" providerId="ADAL" clId="{DAD9462D-AFA7-4474-B3F0-C7C7C0953E5A}" dt="2025-02-25T05:17:25.588" v="772" actId="20577"/>
        <pc:sldMkLst>
          <pc:docMk/>
          <pc:sldMk cId="2607034629" sldId="1493"/>
        </pc:sldMkLst>
      </pc:sldChg>
      <pc:sldChg chg="modSp add mod modAnim">
        <pc:chgData name="Liyana Ralalage, Adiesha" userId="15fd5c93-10d6-4014-8103-1a4931e3c018" providerId="ADAL" clId="{DAD9462D-AFA7-4474-B3F0-C7C7C0953E5A}" dt="2025-02-25T06:57:39.210" v="1337"/>
        <pc:sldMkLst>
          <pc:docMk/>
          <pc:sldMk cId="1702139540" sldId="1494"/>
        </pc:sldMkLst>
      </pc:sldChg>
      <pc:sldChg chg="addSp delSp modSp add mod modAnim">
        <pc:chgData name="Liyana Ralalage, Adiesha" userId="15fd5c93-10d6-4014-8103-1a4931e3c018" providerId="ADAL" clId="{DAD9462D-AFA7-4474-B3F0-C7C7C0953E5A}" dt="2025-02-25T05:43:09.937" v="984" actId="1076"/>
        <pc:sldMkLst>
          <pc:docMk/>
          <pc:sldMk cId="521207398" sldId="1495"/>
        </pc:sldMkLst>
      </pc:sldChg>
      <pc:sldChg chg="modSp new mod">
        <pc:chgData name="Liyana Ralalage, Adiesha" userId="15fd5c93-10d6-4014-8103-1a4931e3c018" providerId="ADAL" clId="{DAD9462D-AFA7-4474-B3F0-C7C7C0953E5A}" dt="2025-02-25T06:57:29.181" v="1336" actId="27636"/>
        <pc:sldMkLst>
          <pc:docMk/>
          <pc:sldMk cId="2932671457" sldId="1496"/>
        </pc:sldMkLst>
      </pc:sldChg>
      <pc:sldChg chg="addSp delSp modSp add mod ord delAnim modAnim">
        <pc:chgData name="Liyana Ralalage, Adiesha" userId="15fd5c93-10d6-4014-8103-1a4931e3c018" providerId="ADAL" clId="{DAD9462D-AFA7-4474-B3F0-C7C7C0953E5A}" dt="2025-02-25T07:27:56.004" v="1884" actId="1076"/>
        <pc:sldMkLst>
          <pc:docMk/>
          <pc:sldMk cId="111022544" sldId="1497"/>
        </pc:sldMkLst>
      </pc:sldChg>
      <pc:sldChg chg="modSp add mod modAnim">
        <pc:chgData name="Liyana Ralalage, Adiesha" userId="15fd5c93-10d6-4014-8103-1a4931e3c018" providerId="ADAL" clId="{DAD9462D-AFA7-4474-B3F0-C7C7C0953E5A}" dt="2025-02-25T08:07:23.440" v="2237"/>
        <pc:sldMkLst>
          <pc:docMk/>
          <pc:sldMk cId="1076456805" sldId="1498"/>
        </pc:sldMkLst>
      </pc:sldChg>
      <pc:sldChg chg="modSp add mod modAnim">
        <pc:chgData name="Liyana Ralalage, Adiesha" userId="15fd5c93-10d6-4014-8103-1a4931e3c018" providerId="ADAL" clId="{DAD9462D-AFA7-4474-B3F0-C7C7C0953E5A}" dt="2025-02-25T08:09:49.911" v="2364" actId="27636"/>
        <pc:sldMkLst>
          <pc:docMk/>
          <pc:sldMk cId="45025456" sldId="1499"/>
        </pc:sldMkLst>
      </pc:sldChg>
      <pc:sldChg chg="delSp modSp add mod modAnim">
        <pc:chgData name="Liyana Ralalage, Adiesha" userId="15fd5c93-10d6-4014-8103-1a4931e3c018" providerId="ADAL" clId="{DAD9462D-AFA7-4474-B3F0-C7C7C0953E5A}" dt="2025-02-25T08:14:11.030" v="2424" actId="20577"/>
        <pc:sldMkLst>
          <pc:docMk/>
          <pc:sldMk cId="3289973705" sldId="1500"/>
        </pc:sldMkLst>
      </pc:sldChg>
    </pc:docChg>
  </pc:docChgLst>
  <pc:docChgLst>
    <pc:chgData name="Liyana Ralalage, Adiesha" userId="15fd5c93-10d6-4014-8103-1a4931e3c018" providerId="ADAL" clId="{8300F834-298A-46F6-A925-54750E0931EF}"/>
    <pc:docChg chg="addSld modSld modSection">
      <pc:chgData name="Liyana Ralalage, Adiesha" userId="15fd5c93-10d6-4014-8103-1a4931e3c018" providerId="ADAL" clId="{8300F834-298A-46F6-A925-54750E0931EF}" dt="2025-01-09T21:03:02.405" v="2" actId="20577"/>
      <pc:docMkLst>
        <pc:docMk/>
      </pc:docMkLst>
      <pc:sldChg chg="modSp new mod">
        <pc:chgData name="Liyana Ralalage, Adiesha" userId="15fd5c93-10d6-4014-8103-1a4931e3c018" providerId="ADAL" clId="{8300F834-298A-46F6-A925-54750E0931EF}" dt="2025-01-09T21:03:02.405" v="2" actId="20577"/>
        <pc:sldMkLst>
          <pc:docMk/>
          <pc:sldMk cId="2619225836" sldId="1468"/>
        </pc:sldMkLst>
      </pc:sldChg>
    </pc:docChg>
  </pc:docChgLst>
  <pc:docChgLst>
    <pc:chgData name="Liyana Ralalage, Adiesha" userId="15fd5c93-10d6-4014-8103-1a4931e3c018" providerId="ADAL" clId="{C812DF24-ECD1-4E1A-9F71-38A6AF031173}"/>
    <pc:docChg chg="undo redo custSel addSld modSld sldOrd">
      <pc:chgData name="Liyana Ralalage, Adiesha" userId="15fd5c93-10d6-4014-8103-1a4931e3c018" providerId="ADAL" clId="{C812DF24-ECD1-4E1A-9F71-38A6AF031173}" dt="2025-02-27T07:44:59.861" v="2141" actId="207"/>
      <pc:docMkLst>
        <pc:docMk/>
      </pc:docMkLst>
      <pc:sldChg chg="addSp modSp mod">
        <pc:chgData name="Liyana Ralalage, Adiesha" userId="15fd5c93-10d6-4014-8103-1a4931e3c018" providerId="ADAL" clId="{C812DF24-ECD1-4E1A-9F71-38A6AF031173}" dt="2025-02-27T06:05:21.331" v="114" actId="1076"/>
        <pc:sldMkLst>
          <pc:docMk/>
          <pc:sldMk cId="1704852865" sldId="1513"/>
        </pc:sldMkLst>
        <pc:spChg chg="mod">
          <ac:chgData name="Liyana Ralalage, Adiesha" userId="15fd5c93-10d6-4014-8103-1a4931e3c018" providerId="ADAL" clId="{C812DF24-ECD1-4E1A-9F71-38A6AF031173}" dt="2025-02-27T06:01:56.010" v="1" actId="20577"/>
          <ac:spMkLst>
            <pc:docMk/>
            <pc:sldMk cId="1704852865" sldId="1513"/>
            <ac:spMk id="4" creationId="{CCF1C90B-E612-C742-E8F7-9779DF6B6623}"/>
          </ac:spMkLst>
        </pc:spChg>
        <pc:spChg chg="add mod">
          <ac:chgData name="Liyana Ralalage, Adiesha" userId="15fd5c93-10d6-4014-8103-1a4931e3c018" providerId="ADAL" clId="{C812DF24-ECD1-4E1A-9F71-38A6AF031173}" dt="2025-02-27T06:02:47.911" v="25" actId="403"/>
          <ac:spMkLst>
            <pc:docMk/>
            <pc:sldMk cId="1704852865" sldId="1513"/>
            <ac:spMk id="5" creationId="{3E14D148-22BA-5897-DE47-ACE84B432FD3}"/>
          </ac:spMkLst>
        </pc:spChg>
        <pc:spChg chg="add mod">
          <ac:chgData name="Liyana Ralalage, Adiesha" userId="15fd5c93-10d6-4014-8103-1a4931e3c018" providerId="ADAL" clId="{C812DF24-ECD1-4E1A-9F71-38A6AF031173}" dt="2025-02-27T06:03:33.819" v="32" actId="20577"/>
          <ac:spMkLst>
            <pc:docMk/>
            <pc:sldMk cId="1704852865" sldId="1513"/>
            <ac:spMk id="6" creationId="{64EC444E-663C-7B03-AA4F-1ECA6B43700E}"/>
          </ac:spMkLst>
        </pc:spChg>
        <pc:spChg chg="add mod">
          <ac:chgData name="Liyana Ralalage, Adiesha" userId="15fd5c93-10d6-4014-8103-1a4931e3c018" providerId="ADAL" clId="{C812DF24-ECD1-4E1A-9F71-38A6AF031173}" dt="2025-02-27T06:04:28.327" v="83" actId="14100"/>
          <ac:spMkLst>
            <pc:docMk/>
            <pc:sldMk cId="1704852865" sldId="1513"/>
            <ac:spMk id="7" creationId="{AC3FD3CB-32BF-A8E0-E5D8-CCE044861723}"/>
          </ac:spMkLst>
        </pc:spChg>
        <pc:spChg chg="add mod">
          <ac:chgData name="Liyana Ralalage, Adiesha" userId="15fd5c93-10d6-4014-8103-1a4931e3c018" providerId="ADAL" clId="{C812DF24-ECD1-4E1A-9F71-38A6AF031173}" dt="2025-02-27T06:05:21.331" v="114" actId="1076"/>
          <ac:spMkLst>
            <pc:docMk/>
            <pc:sldMk cId="1704852865" sldId="1513"/>
            <ac:spMk id="8" creationId="{E4A761F6-CC1B-50BF-2BA0-441983909E53}"/>
          </ac:spMkLst>
        </pc:spChg>
      </pc:sldChg>
      <pc:sldChg chg="delSp modSp add mod">
        <pc:chgData name="Liyana Ralalage, Adiesha" userId="15fd5c93-10d6-4014-8103-1a4931e3c018" providerId="ADAL" clId="{C812DF24-ECD1-4E1A-9F71-38A6AF031173}" dt="2025-02-27T06:21:52.726" v="272" actId="20577"/>
        <pc:sldMkLst>
          <pc:docMk/>
          <pc:sldMk cId="82693767" sldId="1514"/>
        </pc:sldMkLst>
        <pc:spChg chg="mod">
          <ac:chgData name="Liyana Ralalage, Adiesha" userId="15fd5c93-10d6-4014-8103-1a4931e3c018" providerId="ADAL" clId="{C812DF24-ECD1-4E1A-9F71-38A6AF031173}" dt="2025-02-27T06:19:23.162" v="192" actId="20577"/>
          <ac:spMkLst>
            <pc:docMk/>
            <pc:sldMk cId="82693767" sldId="1514"/>
            <ac:spMk id="5" creationId="{E14A30D7-93F5-04EA-5394-8B5B1C87E84D}"/>
          </ac:spMkLst>
        </pc:spChg>
        <pc:spChg chg="mod">
          <ac:chgData name="Liyana Ralalage, Adiesha" userId="15fd5c93-10d6-4014-8103-1a4931e3c018" providerId="ADAL" clId="{C812DF24-ECD1-4E1A-9F71-38A6AF031173}" dt="2025-02-27T06:21:52.726" v="272" actId="20577"/>
          <ac:spMkLst>
            <pc:docMk/>
            <pc:sldMk cId="82693767" sldId="1514"/>
            <ac:spMk id="6" creationId="{2D21E15D-7643-EE49-B78B-A28828B370F4}"/>
          </ac:spMkLst>
        </pc:spChg>
        <pc:spChg chg="del">
          <ac:chgData name="Liyana Ralalage, Adiesha" userId="15fd5c93-10d6-4014-8103-1a4931e3c018" providerId="ADAL" clId="{C812DF24-ECD1-4E1A-9F71-38A6AF031173}" dt="2025-02-27T06:21:15.790" v="259" actId="21"/>
          <ac:spMkLst>
            <pc:docMk/>
            <pc:sldMk cId="82693767" sldId="1514"/>
            <ac:spMk id="7" creationId="{5EA36C93-8BF9-27BF-91C7-6A4B7CC9FF71}"/>
          </ac:spMkLst>
        </pc:spChg>
      </pc:sldChg>
      <pc:sldChg chg="addSp delSp modSp add mod">
        <pc:chgData name="Liyana Ralalage, Adiesha" userId="15fd5c93-10d6-4014-8103-1a4931e3c018" providerId="ADAL" clId="{C812DF24-ECD1-4E1A-9F71-38A6AF031173}" dt="2025-02-27T06:38:21.863" v="443" actId="21"/>
        <pc:sldMkLst>
          <pc:docMk/>
          <pc:sldMk cId="3670879570" sldId="1515"/>
        </pc:sldMkLst>
        <pc:spChg chg="mod">
          <ac:chgData name="Liyana Ralalage, Adiesha" userId="15fd5c93-10d6-4014-8103-1a4931e3c018" providerId="ADAL" clId="{C812DF24-ECD1-4E1A-9F71-38A6AF031173}" dt="2025-02-27T06:38:21.863" v="443" actId="21"/>
          <ac:spMkLst>
            <pc:docMk/>
            <pc:sldMk cId="3670879570" sldId="1515"/>
            <ac:spMk id="5" creationId="{2BA81651-1DA6-A25C-23C2-FA3DDFD7669C}"/>
          </ac:spMkLst>
        </pc:spChg>
        <pc:spChg chg="mod">
          <ac:chgData name="Liyana Ralalage, Adiesha" userId="15fd5c93-10d6-4014-8103-1a4931e3c018" providerId="ADAL" clId="{C812DF24-ECD1-4E1A-9F71-38A6AF031173}" dt="2025-02-27T06:22:11.796" v="284" actId="20577"/>
          <ac:spMkLst>
            <pc:docMk/>
            <pc:sldMk cId="3670879570" sldId="1515"/>
            <ac:spMk id="6" creationId="{7DD51FF9-44BB-DB00-05C2-243BFA37DF7B}"/>
          </ac:spMkLst>
        </pc:spChg>
        <pc:spChg chg="add mod">
          <ac:chgData name="Liyana Ralalage, Adiesha" userId="15fd5c93-10d6-4014-8103-1a4931e3c018" providerId="ADAL" clId="{C812DF24-ECD1-4E1A-9F71-38A6AF031173}" dt="2025-02-27T06:22:53.574" v="285" actId="1076"/>
          <ac:spMkLst>
            <pc:docMk/>
            <pc:sldMk cId="3670879570" sldId="1515"/>
            <ac:spMk id="7" creationId="{5EA36C93-8BF9-27BF-91C7-6A4B7CC9FF71}"/>
          </ac:spMkLst>
        </pc:spChg>
        <pc:spChg chg="mod">
          <ac:chgData name="Liyana Ralalage, Adiesha" userId="15fd5c93-10d6-4014-8103-1a4931e3c018" providerId="ADAL" clId="{C812DF24-ECD1-4E1A-9F71-38A6AF031173}" dt="2025-02-27T06:22:56.344" v="286" actId="1076"/>
          <ac:spMkLst>
            <pc:docMk/>
            <pc:sldMk cId="3670879570" sldId="1515"/>
            <ac:spMk id="8" creationId="{A8782C29-45D9-1806-EABD-CC9730A83FB0}"/>
          </ac:spMkLst>
        </pc:spChg>
        <pc:spChg chg="add del">
          <ac:chgData name="Liyana Ralalage, Adiesha" userId="15fd5c93-10d6-4014-8103-1a4931e3c018" providerId="ADAL" clId="{C812DF24-ECD1-4E1A-9F71-38A6AF031173}" dt="2025-02-27T06:35:01.700" v="327" actId="11529"/>
          <ac:spMkLst>
            <pc:docMk/>
            <pc:sldMk cId="3670879570" sldId="1515"/>
            <ac:spMk id="9" creationId="{2611A47A-0A7E-CF65-CFAF-C222EDD46BAC}"/>
          </ac:spMkLst>
        </pc:spChg>
        <pc:spChg chg="add mod">
          <ac:chgData name="Liyana Ralalage, Adiesha" userId="15fd5c93-10d6-4014-8103-1a4931e3c018" providerId="ADAL" clId="{C812DF24-ECD1-4E1A-9F71-38A6AF031173}" dt="2025-02-27T06:36:50.871" v="384" actId="14100"/>
          <ac:spMkLst>
            <pc:docMk/>
            <pc:sldMk cId="3670879570" sldId="1515"/>
            <ac:spMk id="10" creationId="{EBE65822-B6F3-DAD7-33B3-FCAF30DEDE66}"/>
          </ac:spMkLst>
        </pc:spChg>
      </pc:sldChg>
      <pc:sldChg chg="addSp delSp modSp add mod">
        <pc:chgData name="Liyana Ralalage, Adiesha" userId="15fd5c93-10d6-4014-8103-1a4931e3c018" providerId="ADAL" clId="{C812DF24-ECD1-4E1A-9F71-38A6AF031173}" dt="2025-02-27T07:03:27.594" v="919" actId="14100"/>
        <pc:sldMkLst>
          <pc:docMk/>
          <pc:sldMk cId="858569419" sldId="1516"/>
        </pc:sldMkLst>
        <pc:spChg chg="mod">
          <ac:chgData name="Liyana Ralalage, Adiesha" userId="15fd5c93-10d6-4014-8103-1a4931e3c018" providerId="ADAL" clId="{C812DF24-ECD1-4E1A-9F71-38A6AF031173}" dt="2025-02-27T06:46:29.886" v="848" actId="20577"/>
          <ac:spMkLst>
            <pc:docMk/>
            <pc:sldMk cId="858569419" sldId="1516"/>
            <ac:spMk id="5" creationId="{1DF01A0A-531D-342F-A954-D0DDAADDE8A6}"/>
          </ac:spMkLst>
        </pc:spChg>
        <pc:spChg chg="mod">
          <ac:chgData name="Liyana Ralalage, Adiesha" userId="15fd5c93-10d6-4014-8103-1a4931e3c018" providerId="ADAL" clId="{C812DF24-ECD1-4E1A-9F71-38A6AF031173}" dt="2025-02-27T06:38:40.936" v="450" actId="1076"/>
          <ac:spMkLst>
            <pc:docMk/>
            <pc:sldMk cId="858569419" sldId="1516"/>
            <ac:spMk id="7" creationId="{54CC263B-A6B3-699E-DD7D-BE8742ED3E1D}"/>
          </ac:spMkLst>
        </pc:spChg>
        <pc:spChg chg="mod">
          <ac:chgData name="Liyana Ralalage, Adiesha" userId="15fd5c93-10d6-4014-8103-1a4931e3c018" providerId="ADAL" clId="{C812DF24-ECD1-4E1A-9F71-38A6AF031173}" dt="2025-02-27T06:38:38.146" v="449" actId="1076"/>
          <ac:spMkLst>
            <pc:docMk/>
            <pc:sldMk cId="858569419" sldId="1516"/>
            <ac:spMk id="8" creationId="{56BABB16-AA73-D645-A1CB-BAAFC6718F64}"/>
          </ac:spMkLst>
        </pc:spChg>
        <pc:spChg chg="add mod">
          <ac:chgData name="Liyana Ralalage, Adiesha" userId="15fd5c93-10d6-4014-8103-1a4931e3c018" providerId="ADAL" clId="{C812DF24-ECD1-4E1A-9F71-38A6AF031173}" dt="2025-02-27T07:03:27.594" v="919" actId="14100"/>
          <ac:spMkLst>
            <pc:docMk/>
            <pc:sldMk cId="858569419" sldId="1516"/>
            <ac:spMk id="9" creationId="{46AA7865-94CA-9839-C410-C725FA1870EA}"/>
          </ac:spMkLst>
        </pc:spChg>
        <pc:spChg chg="del">
          <ac:chgData name="Liyana Ralalage, Adiesha" userId="15fd5c93-10d6-4014-8103-1a4931e3c018" providerId="ADAL" clId="{C812DF24-ECD1-4E1A-9F71-38A6AF031173}" dt="2025-02-27T06:38:30.920" v="447" actId="478"/>
          <ac:spMkLst>
            <pc:docMk/>
            <pc:sldMk cId="858569419" sldId="1516"/>
            <ac:spMk id="10" creationId="{E428A31A-4B28-17DC-908E-78A7A582E897}"/>
          </ac:spMkLst>
        </pc:spChg>
        <pc:spChg chg="add mod">
          <ac:chgData name="Liyana Ralalage, Adiesha" userId="15fd5c93-10d6-4014-8103-1a4931e3c018" providerId="ADAL" clId="{C812DF24-ECD1-4E1A-9F71-38A6AF031173}" dt="2025-02-27T06:42:11.702" v="598" actId="1076"/>
          <ac:spMkLst>
            <pc:docMk/>
            <pc:sldMk cId="858569419" sldId="1516"/>
            <ac:spMk id="11" creationId="{8245AAE8-EB86-8829-34A0-E6141E62D690}"/>
          </ac:spMkLst>
        </pc:spChg>
        <pc:spChg chg="add del mod">
          <ac:chgData name="Liyana Ralalage, Adiesha" userId="15fd5c93-10d6-4014-8103-1a4931e3c018" providerId="ADAL" clId="{C812DF24-ECD1-4E1A-9F71-38A6AF031173}" dt="2025-02-27T06:46:26.679" v="846" actId="478"/>
          <ac:spMkLst>
            <pc:docMk/>
            <pc:sldMk cId="858569419" sldId="1516"/>
            <ac:spMk id="12" creationId="{14003940-8BC5-4CF3-4054-E9D22496B384}"/>
          </ac:spMkLst>
        </pc:spChg>
      </pc:sldChg>
      <pc:sldChg chg="modSp add mod">
        <pc:chgData name="Liyana Ralalage, Adiesha" userId="15fd5c93-10d6-4014-8103-1a4931e3c018" providerId="ADAL" clId="{C812DF24-ECD1-4E1A-9F71-38A6AF031173}" dt="2025-02-27T07:03:35.994" v="922" actId="1076"/>
        <pc:sldMkLst>
          <pc:docMk/>
          <pc:sldMk cId="4148834051" sldId="1517"/>
        </pc:sldMkLst>
        <pc:spChg chg="mod">
          <ac:chgData name="Liyana Ralalage, Adiesha" userId="15fd5c93-10d6-4014-8103-1a4931e3c018" providerId="ADAL" clId="{C812DF24-ECD1-4E1A-9F71-38A6AF031173}" dt="2025-02-27T07:02:32.985" v="890" actId="20577"/>
          <ac:spMkLst>
            <pc:docMk/>
            <pc:sldMk cId="4148834051" sldId="1517"/>
            <ac:spMk id="5" creationId="{7D00A1FC-2AF0-6578-0F22-1119BFAC8CDF}"/>
          </ac:spMkLst>
        </pc:spChg>
        <pc:spChg chg="mod">
          <ac:chgData name="Liyana Ralalage, Adiesha" userId="15fd5c93-10d6-4014-8103-1a4931e3c018" providerId="ADAL" clId="{C812DF24-ECD1-4E1A-9F71-38A6AF031173}" dt="2025-02-27T07:03:35.994" v="922" actId="1076"/>
          <ac:spMkLst>
            <pc:docMk/>
            <pc:sldMk cId="4148834051" sldId="1517"/>
            <ac:spMk id="9" creationId="{8CED2E73-5B8A-027C-8AD9-B27AB59A7DBC}"/>
          </ac:spMkLst>
        </pc:spChg>
      </pc:sldChg>
      <pc:sldChg chg="addSp delSp modSp add mod">
        <pc:chgData name="Liyana Ralalage, Adiesha" userId="15fd5c93-10d6-4014-8103-1a4931e3c018" providerId="ADAL" clId="{C812DF24-ECD1-4E1A-9F71-38A6AF031173}" dt="2025-02-27T07:04:33.179" v="959" actId="1076"/>
        <pc:sldMkLst>
          <pc:docMk/>
          <pc:sldMk cId="3141880448" sldId="1518"/>
        </pc:sldMkLst>
        <pc:spChg chg="mod">
          <ac:chgData name="Liyana Ralalage, Adiesha" userId="15fd5c93-10d6-4014-8103-1a4931e3c018" providerId="ADAL" clId="{C812DF24-ECD1-4E1A-9F71-38A6AF031173}" dt="2025-02-27T07:02:29.770" v="888" actId="20577"/>
          <ac:spMkLst>
            <pc:docMk/>
            <pc:sldMk cId="3141880448" sldId="1518"/>
            <ac:spMk id="5" creationId="{237D8010-91C5-778A-5A87-63A64F51CDC1}"/>
          </ac:spMkLst>
        </pc:spChg>
        <pc:spChg chg="mod">
          <ac:chgData name="Liyana Ralalage, Adiesha" userId="15fd5c93-10d6-4014-8103-1a4931e3c018" providerId="ADAL" clId="{C812DF24-ECD1-4E1A-9F71-38A6AF031173}" dt="2025-02-27T07:03:40.482" v="924" actId="14100"/>
          <ac:spMkLst>
            <pc:docMk/>
            <pc:sldMk cId="3141880448" sldId="1518"/>
            <ac:spMk id="9" creationId="{9636D66F-9D4B-7497-EDB9-5E0B575B603C}"/>
          </ac:spMkLst>
        </pc:spChg>
        <pc:spChg chg="add mod">
          <ac:chgData name="Liyana Ralalage, Adiesha" userId="15fd5c93-10d6-4014-8103-1a4931e3c018" providerId="ADAL" clId="{C812DF24-ECD1-4E1A-9F71-38A6AF031173}" dt="2025-02-27T07:04:33.179" v="959" actId="1076"/>
          <ac:spMkLst>
            <pc:docMk/>
            <pc:sldMk cId="3141880448" sldId="1518"/>
            <ac:spMk id="10" creationId="{6814C470-5F91-0332-3793-BBE3836348D4}"/>
          </ac:spMkLst>
        </pc:spChg>
        <pc:spChg chg="del">
          <ac:chgData name="Liyana Ralalage, Adiesha" userId="15fd5c93-10d6-4014-8103-1a4931e3c018" providerId="ADAL" clId="{C812DF24-ECD1-4E1A-9F71-38A6AF031173}" dt="2025-02-27T07:01:33.541" v="851" actId="478"/>
          <ac:spMkLst>
            <pc:docMk/>
            <pc:sldMk cId="3141880448" sldId="1518"/>
            <ac:spMk id="12" creationId="{5769BE8B-C239-785A-0CAF-CCFD2A132466}"/>
          </ac:spMkLst>
        </pc:spChg>
      </pc:sldChg>
      <pc:sldChg chg="addSp delSp modSp add mod">
        <pc:chgData name="Liyana Ralalage, Adiesha" userId="15fd5c93-10d6-4014-8103-1a4931e3c018" providerId="ADAL" clId="{C812DF24-ECD1-4E1A-9F71-38A6AF031173}" dt="2025-02-27T07:08:30.545" v="1187" actId="21"/>
        <pc:sldMkLst>
          <pc:docMk/>
          <pc:sldMk cId="2574063675" sldId="1519"/>
        </pc:sldMkLst>
        <pc:spChg chg="add mod">
          <ac:chgData name="Liyana Ralalage, Adiesha" userId="15fd5c93-10d6-4014-8103-1a4931e3c018" providerId="ADAL" clId="{C812DF24-ECD1-4E1A-9F71-38A6AF031173}" dt="2025-02-27T07:06:01.050" v="1093" actId="207"/>
          <ac:spMkLst>
            <pc:docMk/>
            <pc:sldMk cId="2574063675" sldId="1519"/>
            <ac:spMk id="12" creationId="{AC58E7A3-36AE-A9B6-24E5-C49572E901A9}"/>
          </ac:spMkLst>
        </pc:spChg>
        <pc:spChg chg="add del mod">
          <ac:chgData name="Liyana Ralalage, Adiesha" userId="15fd5c93-10d6-4014-8103-1a4931e3c018" providerId="ADAL" clId="{C812DF24-ECD1-4E1A-9F71-38A6AF031173}" dt="2025-02-27T07:06:45.446" v="1101" actId="11529"/>
          <ac:spMkLst>
            <pc:docMk/>
            <pc:sldMk cId="2574063675" sldId="1519"/>
            <ac:spMk id="13" creationId="{CE316526-771D-A0B5-E37F-E50E13B15D5D}"/>
          </ac:spMkLst>
        </pc:spChg>
        <pc:spChg chg="add del mod">
          <ac:chgData name="Liyana Ralalage, Adiesha" userId="15fd5c93-10d6-4014-8103-1a4931e3c018" providerId="ADAL" clId="{C812DF24-ECD1-4E1A-9F71-38A6AF031173}" dt="2025-02-27T07:08:30.545" v="1187" actId="21"/>
          <ac:spMkLst>
            <pc:docMk/>
            <pc:sldMk cId="2574063675" sldId="1519"/>
            <ac:spMk id="14" creationId="{D3E1778E-D842-B8D4-FD0C-7E592E23A721}"/>
          </ac:spMkLst>
        </pc:spChg>
      </pc:sldChg>
      <pc:sldChg chg="addSp modSp add">
        <pc:chgData name="Liyana Ralalage, Adiesha" userId="15fd5c93-10d6-4014-8103-1a4931e3c018" providerId="ADAL" clId="{C812DF24-ECD1-4E1A-9F71-38A6AF031173}" dt="2025-02-27T07:08:34.714" v="1189"/>
        <pc:sldMkLst>
          <pc:docMk/>
          <pc:sldMk cId="2953270289" sldId="1520"/>
        </pc:sldMkLst>
        <pc:spChg chg="add mod">
          <ac:chgData name="Liyana Ralalage, Adiesha" userId="15fd5c93-10d6-4014-8103-1a4931e3c018" providerId="ADAL" clId="{C812DF24-ECD1-4E1A-9F71-38A6AF031173}" dt="2025-02-27T07:08:34.714" v="1189"/>
          <ac:spMkLst>
            <pc:docMk/>
            <pc:sldMk cId="2953270289" sldId="1520"/>
            <ac:spMk id="14" creationId="{D3E1778E-D842-B8D4-FD0C-7E592E23A721}"/>
          </ac:spMkLst>
        </pc:spChg>
      </pc:sldChg>
      <pc:sldChg chg="delSp modSp add mod">
        <pc:chgData name="Liyana Ralalage, Adiesha" userId="15fd5c93-10d6-4014-8103-1a4931e3c018" providerId="ADAL" clId="{C812DF24-ECD1-4E1A-9F71-38A6AF031173}" dt="2025-02-27T07:12:05.711" v="1393" actId="20577"/>
        <pc:sldMkLst>
          <pc:docMk/>
          <pc:sldMk cId="3781440779" sldId="1521"/>
        </pc:sldMkLst>
        <pc:spChg chg="del">
          <ac:chgData name="Liyana Ralalage, Adiesha" userId="15fd5c93-10d6-4014-8103-1a4931e3c018" providerId="ADAL" clId="{C812DF24-ECD1-4E1A-9F71-38A6AF031173}" dt="2025-02-27T07:12:00.684" v="1392" actId="478"/>
          <ac:spMkLst>
            <pc:docMk/>
            <pc:sldMk cId="3781440779" sldId="1521"/>
            <ac:spMk id="3" creationId="{9EB8576F-CF7C-3243-E4ED-3D59316F8DB4}"/>
          </ac:spMkLst>
        </pc:spChg>
        <pc:spChg chg="mod">
          <ac:chgData name="Liyana Ralalage, Adiesha" userId="15fd5c93-10d6-4014-8103-1a4931e3c018" providerId="ADAL" clId="{C812DF24-ECD1-4E1A-9F71-38A6AF031173}" dt="2025-02-27T07:11:37.200" v="1388" actId="20577"/>
          <ac:spMkLst>
            <pc:docMk/>
            <pc:sldMk cId="3781440779" sldId="1521"/>
            <ac:spMk id="5" creationId="{FED22B38-0593-F1BE-C368-CD88B8C77C89}"/>
          </ac:spMkLst>
        </pc:spChg>
        <pc:spChg chg="mod">
          <ac:chgData name="Liyana Ralalage, Adiesha" userId="15fd5c93-10d6-4014-8103-1a4931e3c018" providerId="ADAL" clId="{C812DF24-ECD1-4E1A-9F71-38A6AF031173}" dt="2025-02-27T07:11:50.228" v="1390" actId="207"/>
          <ac:spMkLst>
            <pc:docMk/>
            <pc:sldMk cId="3781440779" sldId="1521"/>
            <ac:spMk id="6" creationId="{B8C3B7FE-507C-F589-5E44-E970A2C9D8A0}"/>
          </ac:spMkLst>
        </pc:spChg>
        <pc:spChg chg="mod">
          <ac:chgData name="Liyana Ralalage, Adiesha" userId="15fd5c93-10d6-4014-8103-1a4931e3c018" providerId="ADAL" clId="{C812DF24-ECD1-4E1A-9F71-38A6AF031173}" dt="2025-02-27T07:11:58.252" v="1391" actId="1076"/>
          <ac:spMkLst>
            <pc:docMk/>
            <pc:sldMk cId="3781440779" sldId="1521"/>
            <ac:spMk id="7" creationId="{C4B0C47F-AE06-EB2B-BD07-AC9F62B24D5F}"/>
          </ac:spMkLst>
        </pc:spChg>
        <pc:spChg chg="mod">
          <ac:chgData name="Liyana Ralalage, Adiesha" userId="15fd5c93-10d6-4014-8103-1a4931e3c018" providerId="ADAL" clId="{C812DF24-ECD1-4E1A-9F71-38A6AF031173}" dt="2025-02-27T07:11:58.252" v="1391" actId="1076"/>
          <ac:spMkLst>
            <pc:docMk/>
            <pc:sldMk cId="3781440779" sldId="1521"/>
            <ac:spMk id="8" creationId="{EE83CBE6-3AAF-E100-B127-3681E625C666}"/>
          </ac:spMkLst>
        </pc:spChg>
        <pc:spChg chg="mod">
          <ac:chgData name="Liyana Ralalage, Adiesha" userId="15fd5c93-10d6-4014-8103-1a4931e3c018" providerId="ADAL" clId="{C812DF24-ECD1-4E1A-9F71-38A6AF031173}" dt="2025-02-27T07:11:58.252" v="1391" actId="1076"/>
          <ac:spMkLst>
            <pc:docMk/>
            <pc:sldMk cId="3781440779" sldId="1521"/>
            <ac:spMk id="9" creationId="{E7A543E3-5B24-A556-38C8-163BEC79FA06}"/>
          </ac:spMkLst>
        </pc:spChg>
        <pc:spChg chg="mod">
          <ac:chgData name="Liyana Ralalage, Adiesha" userId="15fd5c93-10d6-4014-8103-1a4931e3c018" providerId="ADAL" clId="{C812DF24-ECD1-4E1A-9F71-38A6AF031173}" dt="2025-02-27T07:12:05.711" v="1393" actId="20577"/>
          <ac:spMkLst>
            <pc:docMk/>
            <pc:sldMk cId="3781440779" sldId="1521"/>
            <ac:spMk id="10" creationId="{ED5F851E-AE8A-19C2-FDCD-3BF4C85D486C}"/>
          </ac:spMkLst>
        </pc:spChg>
        <pc:spChg chg="mod">
          <ac:chgData name="Liyana Ralalage, Adiesha" userId="15fd5c93-10d6-4014-8103-1a4931e3c018" providerId="ADAL" clId="{C812DF24-ECD1-4E1A-9F71-38A6AF031173}" dt="2025-02-27T07:11:58.252" v="1391" actId="1076"/>
          <ac:spMkLst>
            <pc:docMk/>
            <pc:sldMk cId="3781440779" sldId="1521"/>
            <ac:spMk id="11" creationId="{6D219061-75CF-09CD-9665-336B1BAD9B3D}"/>
          </ac:spMkLst>
        </pc:spChg>
        <pc:spChg chg="del">
          <ac:chgData name="Liyana Ralalage, Adiesha" userId="15fd5c93-10d6-4014-8103-1a4931e3c018" providerId="ADAL" clId="{C812DF24-ECD1-4E1A-9F71-38A6AF031173}" dt="2025-02-27T07:08:59.438" v="1192" actId="478"/>
          <ac:spMkLst>
            <pc:docMk/>
            <pc:sldMk cId="3781440779" sldId="1521"/>
            <ac:spMk id="12" creationId="{BF4C4A2B-6D16-9867-D3B9-FCB67BC0AA74}"/>
          </ac:spMkLst>
        </pc:spChg>
        <pc:spChg chg="del">
          <ac:chgData name="Liyana Ralalage, Adiesha" userId="15fd5c93-10d6-4014-8103-1a4931e3c018" providerId="ADAL" clId="{C812DF24-ECD1-4E1A-9F71-38A6AF031173}" dt="2025-02-27T07:08:57.582" v="1191" actId="478"/>
          <ac:spMkLst>
            <pc:docMk/>
            <pc:sldMk cId="3781440779" sldId="1521"/>
            <ac:spMk id="14" creationId="{43820518-3FF3-BC1A-B7A4-E9975FDEE9E7}"/>
          </ac:spMkLst>
        </pc:spChg>
      </pc:sldChg>
      <pc:sldChg chg="addSp delSp modSp add mod">
        <pc:chgData name="Liyana Ralalage, Adiesha" userId="15fd5c93-10d6-4014-8103-1a4931e3c018" providerId="ADAL" clId="{C812DF24-ECD1-4E1A-9F71-38A6AF031173}" dt="2025-02-27T07:25:12.812" v="1659" actId="20577"/>
        <pc:sldMkLst>
          <pc:docMk/>
          <pc:sldMk cId="2144844062" sldId="1522"/>
        </pc:sldMkLst>
        <pc:spChg chg="add del mod">
          <ac:chgData name="Liyana Ralalage, Adiesha" userId="15fd5c93-10d6-4014-8103-1a4931e3c018" providerId="ADAL" clId="{C812DF24-ECD1-4E1A-9F71-38A6AF031173}" dt="2025-02-27T07:14:44.511" v="1461" actId="21"/>
          <ac:spMkLst>
            <pc:docMk/>
            <pc:sldMk cId="2144844062" sldId="1522"/>
            <ac:spMk id="3" creationId="{D11604C6-ECA8-9BFD-0081-E544A3859FB6}"/>
          </ac:spMkLst>
        </pc:spChg>
        <pc:spChg chg="mod">
          <ac:chgData name="Liyana Ralalage, Adiesha" userId="15fd5c93-10d6-4014-8103-1a4931e3c018" providerId="ADAL" clId="{C812DF24-ECD1-4E1A-9F71-38A6AF031173}" dt="2025-02-27T07:25:12.812" v="1659" actId="20577"/>
          <ac:spMkLst>
            <pc:docMk/>
            <pc:sldMk cId="2144844062" sldId="1522"/>
            <ac:spMk id="5" creationId="{A698EA8A-A53F-64D8-EB69-148810060D2C}"/>
          </ac:spMkLst>
        </pc:spChg>
        <pc:spChg chg="mod">
          <ac:chgData name="Liyana Ralalage, Adiesha" userId="15fd5c93-10d6-4014-8103-1a4931e3c018" providerId="ADAL" clId="{C812DF24-ECD1-4E1A-9F71-38A6AF031173}" dt="2025-02-27T07:15:08.616" v="1464" actId="207"/>
          <ac:spMkLst>
            <pc:docMk/>
            <pc:sldMk cId="2144844062" sldId="1522"/>
            <ac:spMk id="6" creationId="{B5720724-FF85-3FF3-C277-E1DEB94AC78D}"/>
          </ac:spMkLst>
        </pc:spChg>
        <pc:spChg chg="mod">
          <ac:chgData name="Liyana Ralalage, Adiesha" userId="15fd5c93-10d6-4014-8103-1a4931e3c018" providerId="ADAL" clId="{C812DF24-ECD1-4E1A-9F71-38A6AF031173}" dt="2025-02-27T07:23:09.976" v="1573" actId="1076"/>
          <ac:spMkLst>
            <pc:docMk/>
            <pc:sldMk cId="2144844062" sldId="1522"/>
            <ac:spMk id="7" creationId="{4D8225D6-9B28-27F7-4948-DB5BA6A140DB}"/>
          </ac:spMkLst>
        </pc:spChg>
        <pc:spChg chg="mod">
          <ac:chgData name="Liyana Ralalage, Adiesha" userId="15fd5c93-10d6-4014-8103-1a4931e3c018" providerId="ADAL" clId="{C812DF24-ECD1-4E1A-9F71-38A6AF031173}" dt="2025-02-27T07:23:12.126" v="1574" actId="1076"/>
          <ac:spMkLst>
            <pc:docMk/>
            <pc:sldMk cId="2144844062" sldId="1522"/>
            <ac:spMk id="8" creationId="{3758B3A0-403B-0A16-B110-2C4AA436D5B7}"/>
          </ac:spMkLst>
        </pc:spChg>
        <pc:spChg chg="mod">
          <ac:chgData name="Liyana Ralalage, Adiesha" userId="15fd5c93-10d6-4014-8103-1a4931e3c018" providerId="ADAL" clId="{C812DF24-ECD1-4E1A-9F71-38A6AF031173}" dt="2025-02-27T07:23:09.976" v="1573" actId="1076"/>
          <ac:spMkLst>
            <pc:docMk/>
            <pc:sldMk cId="2144844062" sldId="1522"/>
            <ac:spMk id="9" creationId="{55446920-6D83-5910-AF75-1F7811188798}"/>
          </ac:spMkLst>
        </pc:spChg>
        <pc:spChg chg="mod">
          <ac:chgData name="Liyana Ralalage, Adiesha" userId="15fd5c93-10d6-4014-8103-1a4931e3c018" providerId="ADAL" clId="{C812DF24-ECD1-4E1A-9F71-38A6AF031173}" dt="2025-02-27T07:23:09.976" v="1573" actId="1076"/>
          <ac:spMkLst>
            <pc:docMk/>
            <pc:sldMk cId="2144844062" sldId="1522"/>
            <ac:spMk id="11" creationId="{3AC1EE00-A6E5-9ECB-62D5-EB8AB7FFBE99}"/>
          </ac:spMkLst>
        </pc:spChg>
        <pc:spChg chg="add del mod">
          <ac:chgData name="Liyana Ralalage, Adiesha" userId="15fd5c93-10d6-4014-8103-1a4931e3c018" providerId="ADAL" clId="{C812DF24-ECD1-4E1A-9F71-38A6AF031173}" dt="2025-02-27T07:14:44.511" v="1461" actId="21"/>
          <ac:spMkLst>
            <pc:docMk/>
            <pc:sldMk cId="2144844062" sldId="1522"/>
            <ac:spMk id="12" creationId="{C59B5330-40ED-D8B2-7A42-E13FC09D8184}"/>
          </ac:spMkLst>
        </pc:spChg>
        <pc:spChg chg="add mod">
          <ac:chgData name="Liyana Ralalage, Adiesha" userId="15fd5c93-10d6-4014-8103-1a4931e3c018" providerId="ADAL" clId="{C812DF24-ECD1-4E1A-9F71-38A6AF031173}" dt="2025-02-27T07:14:50.075" v="1463" actId="1076"/>
          <ac:spMkLst>
            <pc:docMk/>
            <pc:sldMk cId="2144844062" sldId="1522"/>
            <ac:spMk id="13" creationId="{D11604C6-ECA8-9BFD-0081-E544A3859FB6}"/>
          </ac:spMkLst>
        </pc:spChg>
        <pc:spChg chg="add mod">
          <ac:chgData name="Liyana Ralalage, Adiesha" userId="15fd5c93-10d6-4014-8103-1a4931e3c018" providerId="ADAL" clId="{C812DF24-ECD1-4E1A-9F71-38A6AF031173}" dt="2025-02-27T07:14:50.075" v="1463" actId="1076"/>
          <ac:spMkLst>
            <pc:docMk/>
            <pc:sldMk cId="2144844062" sldId="1522"/>
            <ac:spMk id="14" creationId="{C59B5330-40ED-D8B2-7A42-E13FC09D8184}"/>
          </ac:spMkLst>
        </pc:spChg>
        <pc:spChg chg="add mod">
          <ac:chgData name="Liyana Ralalage, Adiesha" userId="15fd5c93-10d6-4014-8103-1a4931e3c018" providerId="ADAL" clId="{C812DF24-ECD1-4E1A-9F71-38A6AF031173}" dt="2025-02-27T07:23:18.406" v="1576" actId="14100"/>
          <ac:spMkLst>
            <pc:docMk/>
            <pc:sldMk cId="2144844062" sldId="1522"/>
            <ac:spMk id="15" creationId="{EB2CE6B9-4359-8E74-131F-53C083DFD33A}"/>
          </ac:spMkLst>
        </pc:spChg>
      </pc:sldChg>
      <pc:sldChg chg="addSp modSp add mod">
        <pc:chgData name="Liyana Ralalage, Adiesha" userId="15fd5c93-10d6-4014-8103-1a4931e3c018" providerId="ADAL" clId="{C812DF24-ECD1-4E1A-9F71-38A6AF031173}" dt="2025-02-27T07:32:01.609" v="1850" actId="20577"/>
        <pc:sldMkLst>
          <pc:docMk/>
          <pc:sldMk cId="2589782752" sldId="1523"/>
        </pc:sldMkLst>
        <pc:spChg chg="add mod">
          <ac:chgData name="Liyana Ralalage, Adiesha" userId="15fd5c93-10d6-4014-8103-1a4931e3c018" providerId="ADAL" clId="{C812DF24-ECD1-4E1A-9F71-38A6AF031173}" dt="2025-02-27T07:29:32.197" v="1792" actId="14100"/>
          <ac:spMkLst>
            <pc:docMk/>
            <pc:sldMk cId="2589782752" sldId="1523"/>
            <ac:spMk id="3" creationId="{B11D20EC-417A-AB6A-9546-7639B4AEEE10}"/>
          </ac:spMkLst>
        </pc:spChg>
        <pc:spChg chg="mod">
          <ac:chgData name="Liyana Ralalage, Adiesha" userId="15fd5c93-10d6-4014-8103-1a4931e3c018" providerId="ADAL" clId="{C812DF24-ECD1-4E1A-9F71-38A6AF031173}" dt="2025-02-27T07:32:01.609" v="1850" actId="20577"/>
          <ac:spMkLst>
            <pc:docMk/>
            <pc:sldMk cId="2589782752" sldId="1523"/>
            <ac:spMk id="15" creationId="{0B3A0918-CF7E-17C7-8F75-725BC2D5B689}"/>
          </ac:spMkLst>
        </pc:spChg>
      </pc:sldChg>
      <pc:sldChg chg="delSp add mod ord">
        <pc:chgData name="Liyana Ralalage, Adiesha" userId="15fd5c93-10d6-4014-8103-1a4931e3c018" providerId="ADAL" clId="{C812DF24-ECD1-4E1A-9F71-38A6AF031173}" dt="2025-02-27T07:32:19.492" v="1854" actId="478"/>
        <pc:sldMkLst>
          <pc:docMk/>
          <pc:sldMk cId="688644364" sldId="1524"/>
        </pc:sldMkLst>
        <pc:spChg chg="del">
          <ac:chgData name="Liyana Ralalage, Adiesha" userId="15fd5c93-10d6-4014-8103-1a4931e3c018" providerId="ADAL" clId="{C812DF24-ECD1-4E1A-9F71-38A6AF031173}" dt="2025-02-27T07:32:19.492" v="1854" actId="478"/>
          <ac:spMkLst>
            <pc:docMk/>
            <pc:sldMk cId="688644364" sldId="1524"/>
            <ac:spMk id="3" creationId="{ABAFC5E1-8F80-ABF8-F61E-A302E3488C35}"/>
          </ac:spMkLst>
        </pc:spChg>
      </pc:sldChg>
      <pc:sldChg chg="addSp delSp modSp add mod">
        <pc:chgData name="Liyana Ralalage, Adiesha" userId="15fd5c93-10d6-4014-8103-1a4931e3c018" providerId="ADAL" clId="{C812DF24-ECD1-4E1A-9F71-38A6AF031173}" dt="2025-02-27T07:34:01.983" v="1900" actId="20577"/>
        <pc:sldMkLst>
          <pc:docMk/>
          <pc:sldMk cId="3646692759" sldId="1525"/>
        </pc:sldMkLst>
        <pc:spChg chg="del mod">
          <ac:chgData name="Liyana Ralalage, Adiesha" userId="15fd5c93-10d6-4014-8103-1a4931e3c018" providerId="ADAL" clId="{C812DF24-ECD1-4E1A-9F71-38A6AF031173}" dt="2025-02-27T07:32:35.623" v="1857" actId="478"/>
          <ac:spMkLst>
            <pc:docMk/>
            <pc:sldMk cId="3646692759" sldId="1525"/>
            <ac:spMk id="3" creationId="{54994992-425F-E437-193C-101F6C4D5D02}"/>
          </ac:spMkLst>
        </pc:spChg>
        <pc:spChg chg="add mod">
          <ac:chgData name="Liyana Ralalage, Adiesha" userId="15fd5c93-10d6-4014-8103-1a4931e3c018" providerId="ADAL" clId="{C812DF24-ECD1-4E1A-9F71-38A6AF031173}" dt="2025-02-27T07:34:01.983" v="1900" actId="20577"/>
          <ac:spMkLst>
            <pc:docMk/>
            <pc:sldMk cId="3646692759" sldId="1525"/>
            <ac:spMk id="12" creationId="{49CFD335-F65F-78AA-FE90-037A315B6D38}"/>
          </ac:spMkLst>
        </pc:spChg>
        <pc:spChg chg="del">
          <ac:chgData name="Liyana Ralalage, Adiesha" userId="15fd5c93-10d6-4014-8103-1a4931e3c018" providerId="ADAL" clId="{C812DF24-ECD1-4E1A-9F71-38A6AF031173}" dt="2025-02-27T07:33:02.294" v="1858" actId="478"/>
          <ac:spMkLst>
            <pc:docMk/>
            <pc:sldMk cId="3646692759" sldId="1525"/>
            <ac:spMk id="15" creationId="{F99DC798-F7AE-9407-99FF-432B7BF2DFAA}"/>
          </ac:spMkLst>
        </pc:spChg>
      </pc:sldChg>
      <pc:sldChg chg="addSp modSp add mod">
        <pc:chgData name="Liyana Ralalage, Adiesha" userId="15fd5c93-10d6-4014-8103-1a4931e3c018" providerId="ADAL" clId="{C812DF24-ECD1-4E1A-9F71-38A6AF031173}" dt="2025-02-27T07:41:43.391" v="2028" actId="207"/>
        <pc:sldMkLst>
          <pc:docMk/>
          <pc:sldMk cId="461217177" sldId="1526"/>
        </pc:sldMkLst>
        <pc:spChg chg="add mod">
          <ac:chgData name="Liyana Ralalage, Adiesha" userId="15fd5c93-10d6-4014-8103-1a4931e3c018" providerId="ADAL" clId="{C812DF24-ECD1-4E1A-9F71-38A6AF031173}" dt="2025-02-27T07:41:43.391" v="2028" actId="207"/>
          <ac:spMkLst>
            <pc:docMk/>
            <pc:sldMk cId="461217177" sldId="1526"/>
            <ac:spMk id="3" creationId="{43BA6F10-71FE-917A-6FC0-534B570D8A1D}"/>
          </ac:spMkLst>
        </pc:spChg>
        <pc:spChg chg="mod">
          <ac:chgData name="Liyana Ralalage, Adiesha" userId="15fd5c93-10d6-4014-8103-1a4931e3c018" providerId="ADAL" clId="{C812DF24-ECD1-4E1A-9F71-38A6AF031173}" dt="2025-02-27T07:40:40.467" v="1906" actId="1076"/>
          <ac:spMkLst>
            <pc:docMk/>
            <pc:sldMk cId="461217177" sldId="1526"/>
            <ac:spMk id="5" creationId="{DF149851-6C02-594F-2AF4-8F9D0D9A7C80}"/>
          </ac:spMkLst>
        </pc:spChg>
      </pc:sldChg>
      <pc:sldChg chg="addSp delSp modSp add mod">
        <pc:chgData name="Liyana Ralalage, Adiesha" userId="15fd5c93-10d6-4014-8103-1a4931e3c018" providerId="ADAL" clId="{C812DF24-ECD1-4E1A-9F71-38A6AF031173}" dt="2025-02-27T07:44:59.861" v="2141" actId="207"/>
        <pc:sldMkLst>
          <pc:docMk/>
          <pc:sldMk cId="792616267" sldId="1527"/>
        </pc:sldMkLst>
        <pc:spChg chg="del">
          <ac:chgData name="Liyana Ralalage, Adiesha" userId="15fd5c93-10d6-4014-8103-1a4931e3c018" providerId="ADAL" clId="{C812DF24-ECD1-4E1A-9F71-38A6AF031173}" dt="2025-02-27T07:43:52.642" v="2086" actId="478"/>
          <ac:spMkLst>
            <pc:docMk/>
            <pc:sldMk cId="792616267" sldId="1527"/>
            <ac:spMk id="3" creationId="{8B4E13A2-1C38-4C57-FA22-02F3FF89DABE}"/>
          </ac:spMkLst>
        </pc:spChg>
        <pc:spChg chg="mod">
          <ac:chgData name="Liyana Ralalage, Adiesha" userId="15fd5c93-10d6-4014-8103-1a4931e3c018" providerId="ADAL" clId="{C812DF24-ECD1-4E1A-9F71-38A6AF031173}" dt="2025-02-27T07:43:55.561" v="2087" actId="1076"/>
          <ac:spMkLst>
            <pc:docMk/>
            <pc:sldMk cId="792616267" sldId="1527"/>
            <ac:spMk id="7" creationId="{AAAF659E-6F7B-DF40-5094-75FDBAC18206}"/>
          </ac:spMkLst>
        </pc:spChg>
        <pc:spChg chg="add mod">
          <ac:chgData name="Liyana Ralalage, Adiesha" userId="15fd5c93-10d6-4014-8103-1a4931e3c018" providerId="ADAL" clId="{C812DF24-ECD1-4E1A-9F71-38A6AF031173}" dt="2025-02-27T07:44:11.179" v="2091" actId="14100"/>
          <ac:spMkLst>
            <pc:docMk/>
            <pc:sldMk cId="792616267" sldId="1527"/>
            <ac:spMk id="15" creationId="{96B7B2FD-0A59-B90E-4BD8-33D6D620312B}"/>
          </ac:spMkLst>
        </pc:spChg>
        <pc:spChg chg="add mod">
          <ac:chgData name="Liyana Ralalage, Adiesha" userId="15fd5c93-10d6-4014-8103-1a4931e3c018" providerId="ADAL" clId="{C812DF24-ECD1-4E1A-9F71-38A6AF031173}" dt="2025-02-27T07:44:59.861" v="2141" actId="207"/>
          <ac:spMkLst>
            <pc:docMk/>
            <pc:sldMk cId="792616267" sldId="1527"/>
            <ac:spMk id="16" creationId="{8F2C7413-8AFF-4CE3-F254-4A95505244FC}"/>
          </ac:spMkLst>
        </pc:spChg>
      </pc:sldChg>
    </pc:docChg>
  </pc:docChgLst>
  <pc:docChgLst>
    <pc:chgData name="Liyana Ralalage, Adiesha" userId="15fd5c93-10d6-4014-8103-1a4931e3c018" providerId="ADAL" clId="{29A0A2D5-E880-47DC-BBCD-FCE895F6C81B}"/>
    <pc:docChg chg="undo custSel addSld delSld modSld sldOrd">
      <pc:chgData name="Liyana Ralalage, Adiesha" userId="15fd5c93-10d6-4014-8103-1a4931e3c018" providerId="ADAL" clId="{29A0A2D5-E880-47DC-BBCD-FCE895F6C81B}" dt="2025-02-27T21:38:56.964" v="6582"/>
      <pc:docMkLst>
        <pc:docMk/>
      </pc:docMkLst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2728285675" sldId="1470"/>
        </pc:sldMkLst>
      </pc:sldChg>
      <pc:sldChg chg="modSp mod">
        <pc:chgData name="Liyana Ralalage, Adiesha" userId="15fd5c93-10d6-4014-8103-1a4931e3c018" providerId="ADAL" clId="{29A0A2D5-E880-47DC-BBCD-FCE895F6C81B}" dt="2025-02-26T19:38:37.086" v="49" actId="20577"/>
        <pc:sldMkLst>
          <pc:docMk/>
          <pc:sldMk cId="1195036726" sldId="1471"/>
        </pc:sldMkLst>
        <pc:spChg chg="mod">
          <ac:chgData name="Liyana Ralalage, Adiesha" userId="15fd5c93-10d6-4014-8103-1a4931e3c018" providerId="ADAL" clId="{29A0A2D5-E880-47DC-BBCD-FCE895F6C81B}" dt="2025-02-26T19:38:37.086" v="49" actId="20577"/>
          <ac:spMkLst>
            <pc:docMk/>
            <pc:sldMk cId="1195036726" sldId="1471"/>
            <ac:spMk id="2" creationId="{E61183B9-0792-3A13-BE84-D2BC21BDCA75}"/>
          </ac:spMkLst>
        </pc:spChg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1859483347" sldId="1472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1760696928" sldId="1473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3898292943" sldId="1474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2392727906" sldId="1475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4004218212" sldId="1476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3207614786" sldId="1477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2082718817" sldId="1478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3178795242" sldId="1479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4083715700" sldId="1480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2369453041" sldId="1481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3351269436" sldId="1482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1097885685" sldId="1483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26396893" sldId="1484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3818633121" sldId="1485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2974547328" sldId="1486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4165002447" sldId="1487"/>
        </pc:sldMkLst>
      </pc:sldChg>
      <pc:sldChg chg="add del">
        <pc:chgData name="Liyana Ralalage, Adiesha" userId="15fd5c93-10d6-4014-8103-1a4931e3c018" providerId="ADAL" clId="{29A0A2D5-E880-47DC-BBCD-FCE895F6C81B}" dt="2025-02-27T00:28:23.157" v="51"/>
        <pc:sldMkLst>
          <pc:docMk/>
          <pc:sldMk cId="178743816" sldId="1488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2846924199" sldId="1489"/>
        </pc:sldMkLst>
      </pc:sldChg>
      <pc:sldChg chg="modSp new mod modAnim">
        <pc:chgData name="Liyana Ralalage, Adiesha" userId="15fd5c93-10d6-4014-8103-1a4931e3c018" providerId="ADAL" clId="{29A0A2D5-E880-47DC-BBCD-FCE895F6C81B}" dt="2025-02-27T01:07:28.068" v="809" actId="20577"/>
        <pc:sldMkLst>
          <pc:docMk/>
          <pc:sldMk cId="3522399770" sldId="1489"/>
        </pc:sldMkLst>
        <pc:spChg chg="mod">
          <ac:chgData name="Liyana Ralalage, Adiesha" userId="15fd5c93-10d6-4014-8103-1a4931e3c018" providerId="ADAL" clId="{29A0A2D5-E880-47DC-BBCD-FCE895F6C81B}" dt="2025-02-27T00:29:13.474" v="71" actId="20577"/>
          <ac:spMkLst>
            <pc:docMk/>
            <pc:sldMk cId="3522399770" sldId="1489"/>
            <ac:spMk id="2" creationId="{080A9F29-1226-F1D3-2DC0-BD8041F359A7}"/>
          </ac:spMkLst>
        </pc:spChg>
        <pc:spChg chg="mod">
          <ac:chgData name="Liyana Ralalage, Adiesha" userId="15fd5c93-10d6-4014-8103-1a4931e3c018" providerId="ADAL" clId="{29A0A2D5-E880-47DC-BBCD-FCE895F6C81B}" dt="2025-02-27T01:07:28.068" v="809" actId="20577"/>
          <ac:spMkLst>
            <pc:docMk/>
            <pc:sldMk cId="3522399770" sldId="1489"/>
            <ac:spMk id="3" creationId="{3C56BEE7-837F-545C-8F6E-49CC2405CBD7}"/>
          </ac:spMkLst>
        </pc:spChg>
        <pc:spChg chg="mod">
          <ac:chgData name="Liyana Ralalage, Adiesha" userId="15fd5c93-10d6-4014-8103-1a4931e3c018" providerId="ADAL" clId="{29A0A2D5-E880-47DC-BBCD-FCE895F6C81B}" dt="2025-02-27T00:37:42.398" v="210" actId="27636"/>
          <ac:spMkLst>
            <pc:docMk/>
            <pc:sldMk cId="3522399770" sldId="1489"/>
            <ac:spMk id="4" creationId="{9207794E-E612-13D0-5FBC-1317DD4667D5}"/>
          </ac:spMkLst>
        </pc:spChg>
      </pc:sldChg>
      <pc:sldChg chg="addSp delSp modSp add mod modAnim">
        <pc:chgData name="Liyana Ralalage, Adiesha" userId="15fd5c93-10d6-4014-8103-1a4931e3c018" providerId="ADAL" clId="{29A0A2D5-E880-47DC-BBCD-FCE895F6C81B}" dt="2025-02-27T01:05:34.644" v="623" actId="11529"/>
        <pc:sldMkLst>
          <pc:docMk/>
          <pc:sldMk cId="573115521" sldId="1490"/>
        </pc:sldMkLst>
        <pc:spChg chg="mod">
          <ac:chgData name="Liyana Ralalage, Adiesha" userId="15fd5c93-10d6-4014-8103-1a4931e3c018" providerId="ADAL" clId="{29A0A2D5-E880-47DC-BBCD-FCE895F6C81B}" dt="2025-02-27T00:41:13.921" v="604" actId="1035"/>
          <ac:spMkLst>
            <pc:docMk/>
            <pc:sldMk cId="573115521" sldId="1490"/>
            <ac:spMk id="3" creationId="{D066FA69-C4DE-10B2-1296-36A7325DCD4C}"/>
          </ac:spMkLst>
        </pc:spChg>
        <pc:spChg chg="del">
          <ac:chgData name="Liyana Ralalage, Adiesha" userId="15fd5c93-10d6-4014-8103-1a4931e3c018" providerId="ADAL" clId="{29A0A2D5-E880-47DC-BBCD-FCE895F6C81B}" dt="2025-02-27T00:41:09.007" v="584" actId="478"/>
          <ac:spMkLst>
            <pc:docMk/>
            <pc:sldMk cId="573115521" sldId="1490"/>
            <ac:spMk id="5" creationId="{1051D110-2A16-43A0-60D7-91DD5EFCE0AA}"/>
          </ac:spMkLst>
        </pc:spChg>
        <pc:spChg chg="add">
          <ac:chgData name="Liyana Ralalage, Adiesha" userId="15fd5c93-10d6-4014-8103-1a4931e3c018" providerId="ADAL" clId="{29A0A2D5-E880-47DC-BBCD-FCE895F6C81B}" dt="2025-02-27T01:05:34.644" v="623" actId="11529"/>
          <ac:spMkLst>
            <pc:docMk/>
            <pc:sldMk cId="573115521" sldId="1490"/>
            <ac:spMk id="14" creationId="{4984C804-547F-91AD-D15C-4F3FBB52009D}"/>
          </ac:spMkLst>
        </pc:spChg>
        <pc:picChg chg="add del mod">
          <ac:chgData name="Liyana Ralalage, Adiesha" userId="15fd5c93-10d6-4014-8103-1a4931e3c018" providerId="ADAL" clId="{29A0A2D5-E880-47DC-BBCD-FCE895F6C81B}" dt="2025-02-27T01:04:31.225" v="612" actId="478"/>
          <ac:picMkLst>
            <pc:docMk/>
            <pc:sldMk cId="573115521" sldId="1490"/>
            <ac:picMk id="7" creationId="{EC8AB68E-C9FC-2DB5-C78B-11E93C2B22FA}"/>
          </ac:picMkLst>
        </pc:picChg>
        <pc:picChg chg="add del mod">
          <ac:chgData name="Liyana Ralalage, Adiesha" userId="15fd5c93-10d6-4014-8103-1a4931e3c018" providerId="ADAL" clId="{29A0A2D5-E880-47DC-BBCD-FCE895F6C81B}" dt="2025-02-27T01:04:33.110" v="613" actId="478"/>
          <ac:picMkLst>
            <pc:docMk/>
            <pc:sldMk cId="573115521" sldId="1490"/>
            <ac:picMk id="9" creationId="{B5205654-8A4C-6AF0-6418-FE19CA752A16}"/>
          </ac:picMkLst>
        </pc:picChg>
        <pc:picChg chg="add mod">
          <ac:chgData name="Liyana Ralalage, Adiesha" userId="15fd5c93-10d6-4014-8103-1a4931e3c018" providerId="ADAL" clId="{29A0A2D5-E880-47DC-BBCD-FCE895F6C81B}" dt="2025-02-27T01:04:38.749" v="616" actId="1076"/>
          <ac:picMkLst>
            <pc:docMk/>
            <pc:sldMk cId="573115521" sldId="1490"/>
            <ac:picMk id="11" creationId="{867B83FF-5C75-689D-7039-158069953247}"/>
          </ac:picMkLst>
        </pc:picChg>
        <pc:picChg chg="add mod">
          <ac:chgData name="Liyana Ralalage, Adiesha" userId="15fd5c93-10d6-4014-8103-1a4931e3c018" providerId="ADAL" clId="{29A0A2D5-E880-47DC-BBCD-FCE895F6C81B}" dt="2025-02-27T01:05:22.034" v="622" actId="14100"/>
          <ac:picMkLst>
            <pc:docMk/>
            <pc:sldMk cId="573115521" sldId="1490"/>
            <ac:picMk id="13" creationId="{E99343E1-182B-C222-A129-4DC8CD019CEB}"/>
          </ac:picMkLst>
        </pc:picChg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1137673790" sldId="1490"/>
        </pc:sldMkLst>
      </pc:sldChg>
      <pc:sldChg chg="add del">
        <pc:chgData name="Liyana Ralalage, Adiesha" userId="15fd5c93-10d6-4014-8103-1a4931e3c018" providerId="ADAL" clId="{29A0A2D5-E880-47DC-BBCD-FCE895F6C81B}" dt="2025-02-27T01:05:53.825" v="625" actId="47"/>
        <pc:sldMkLst>
          <pc:docMk/>
          <pc:sldMk cId="1689805051" sldId="1491"/>
        </pc:sldMkLst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3384424747" sldId="1491"/>
        </pc:sldMkLst>
      </pc:sldChg>
      <pc:sldChg chg="modSp new mod">
        <pc:chgData name="Liyana Ralalage, Adiesha" userId="15fd5c93-10d6-4014-8103-1a4931e3c018" providerId="ADAL" clId="{29A0A2D5-E880-47DC-BBCD-FCE895F6C81B}" dt="2025-02-27T01:53:09.006" v="2616" actId="313"/>
        <pc:sldMkLst>
          <pc:docMk/>
          <pc:sldMk cId="4116590254" sldId="1491"/>
        </pc:sldMkLst>
        <pc:spChg chg="mod">
          <ac:chgData name="Liyana Ralalage, Adiesha" userId="15fd5c93-10d6-4014-8103-1a4931e3c018" providerId="ADAL" clId="{29A0A2D5-E880-47DC-BBCD-FCE895F6C81B}" dt="2025-02-27T01:53:08.501" v="2615" actId="313"/>
          <ac:spMkLst>
            <pc:docMk/>
            <pc:sldMk cId="4116590254" sldId="1491"/>
            <ac:spMk id="2" creationId="{6B3FF555-234D-CC1A-68A5-05E1C2A71F0F}"/>
          </ac:spMkLst>
        </pc:spChg>
        <pc:spChg chg="mod">
          <ac:chgData name="Liyana Ralalage, Adiesha" userId="15fd5c93-10d6-4014-8103-1a4931e3c018" providerId="ADAL" clId="{29A0A2D5-E880-47DC-BBCD-FCE895F6C81B}" dt="2025-02-27T01:53:09.006" v="2616" actId="313"/>
          <ac:spMkLst>
            <pc:docMk/>
            <pc:sldMk cId="4116590254" sldId="1491"/>
            <ac:spMk id="3" creationId="{6FCB2B3A-F3D0-5347-1DB8-57717ED72AEF}"/>
          </ac:spMkLst>
        </pc:spChg>
        <pc:spChg chg="mod">
          <ac:chgData name="Liyana Ralalage, Adiesha" userId="15fd5c93-10d6-4014-8103-1a4931e3c018" providerId="ADAL" clId="{29A0A2D5-E880-47DC-BBCD-FCE895F6C81B}" dt="2025-02-27T01:07:18.799" v="771" actId="27636"/>
          <ac:spMkLst>
            <pc:docMk/>
            <pc:sldMk cId="4116590254" sldId="1491"/>
            <ac:spMk id="4" creationId="{0A3DBC76-E210-B608-B61F-4CDF06083728}"/>
          </ac:spMkLst>
        </pc:spChg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119868917" sldId="1492"/>
        </pc:sldMkLst>
      </pc:sldChg>
      <pc:sldChg chg="addSp delSp modSp add mod delAnim modAnim">
        <pc:chgData name="Liyana Ralalage, Adiesha" userId="15fd5c93-10d6-4014-8103-1a4931e3c018" providerId="ADAL" clId="{29A0A2D5-E880-47DC-BBCD-FCE895F6C81B}" dt="2025-02-27T01:53:09.934" v="2617" actId="313"/>
        <pc:sldMkLst>
          <pc:docMk/>
          <pc:sldMk cId="1131750421" sldId="1492"/>
        </pc:sldMkLst>
        <pc:spChg chg="mod">
          <ac:chgData name="Liyana Ralalage, Adiesha" userId="15fd5c93-10d6-4014-8103-1a4931e3c018" providerId="ADAL" clId="{29A0A2D5-E880-47DC-BBCD-FCE895F6C81B}" dt="2025-02-27T01:53:09.934" v="2617" actId="313"/>
          <ac:spMkLst>
            <pc:docMk/>
            <pc:sldMk cId="1131750421" sldId="1492"/>
            <ac:spMk id="2" creationId="{C3624AF7-CDC5-5A19-967F-3DE02FEB5413}"/>
          </ac:spMkLst>
        </pc:spChg>
        <pc:spChg chg="mod">
          <ac:chgData name="Liyana Ralalage, Adiesha" userId="15fd5c93-10d6-4014-8103-1a4931e3c018" providerId="ADAL" clId="{29A0A2D5-E880-47DC-BBCD-FCE895F6C81B}" dt="2025-02-27T01:11:41.176" v="1021" actId="14100"/>
          <ac:spMkLst>
            <pc:docMk/>
            <pc:sldMk cId="1131750421" sldId="1492"/>
            <ac:spMk id="3" creationId="{6B35F022-2B85-1637-514D-FEDAC1D25D6B}"/>
          </ac:spMkLst>
        </pc:spChg>
        <pc:graphicFrameChg chg="add del mod modGraphic">
          <ac:chgData name="Liyana Ralalage, Adiesha" userId="15fd5c93-10d6-4014-8103-1a4931e3c018" providerId="ADAL" clId="{29A0A2D5-E880-47DC-BBCD-FCE895F6C81B}" dt="2025-02-27T01:11:34.014" v="1020" actId="478"/>
          <ac:graphicFrameMkLst>
            <pc:docMk/>
            <pc:sldMk cId="1131750421" sldId="1492"/>
            <ac:graphicFrameMk id="6" creationId="{A9396076-EFF1-7993-86CB-8DE9C2E16503}"/>
          </ac:graphicFrameMkLst>
        </pc:graphicFrameChg>
        <pc:graphicFrameChg chg="add mod modGraphic">
          <ac:chgData name="Liyana Ralalage, Adiesha" userId="15fd5c93-10d6-4014-8103-1a4931e3c018" providerId="ADAL" clId="{29A0A2D5-E880-47DC-BBCD-FCE895F6C81B}" dt="2025-02-27T01:14:28.958" v="1123" actId="339"/>
          <ac:graphicFrameMkLst>
            <pc:docMk/>
            <pc:sldMk cId="1131750421" sldId="1492"/>
            <ac:graphicFrameMk id="7" creationId="{23ACFA65-3C36-4B77-1B5D-449FF016C5D9}"/>
          </ac:graphicFrameMkLst>
        </pc:graphicFrameChg>
        <pc:graphicFrameChg chg="add mod modGraphic">
          <ac:chgData name="Liyana Ralalage, Adiesha" userId="15fd5c93-10d6-4014-8103-1a4931e3c018" providerId="ADAL" clId="{29A0A2D5-E880-47DC-BBCD-FCE895F6C81B}" dt="2025-02-27T01:14:06.048" v="1121"/>
          <ac:graphicFrameMkLst>
            <pc:docMk/>
            <pc:sldMk cId="1131750421" sldId="1492"/>
            <ac:graphicFrameMk id="8" creationId="{E49370D6-EED5-72F5-4A39-10D5D99274B4}"/>
          </ac:graphicFrameMkLst>
        </pc:graphicFrameChg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2607034629" sldId="1493"/>
        </pc:sldMkLst>
      </pc:sldChg>
      <pc:sldChg chg="addSp delSp modSp add mod delAnim">
        <pc:chgData name="Liyana Ralalage, Adiesha" userId="15fd5c93-10d6-4014-8103-1a4931e3c018" providerId="ADAL" clId="{29A0A2D5-E880-47DC-BBCD-FCE895F6C81B}" dt="2025-02-27T01:53:11.173" v="2618" actId="313"/>
        <pc:sldMkLst>
          <pc:docMk/>
          <pc:sldMk cId="3499740711" sldId="1493"/>
        </pc:sldMkLst>
        <pc:spChg chg="mod">
          <ac:chgData name="Liyana Ralalage, Adiesha" userId="15fd5c93-10d6-4014-8103-1a4931e3c018" providerId="ADAL" clId="{29A0A2D5-E880-47DC-BBCD-FCE895F6C81B}" dt="2025-02-27T01:53:11.173" v="2618" actId="313"/>
          <ac:spMkLst>
            <pc:docMk/>
            <pc:sldMk cId="3499740711" sldId="1493"/>
            <ac:spMk id="2" creationId="{9A83C4A2-83F7-35A8-E2DD-994906F7A4E6}"/>
          </ac:spMkLst>
        </pc:spChg>
        <pc:spChg chg="mod">
          <ac:chgData name="Liyana Ralalage, Adiesha" userId="15fd5c93-10d6-4014-8103-1a4931e3c018" providerId="ADAL" clId="{29A0A2D5-E880-47DC-BBCD-FCE895F6C81B}" dt="2025-02-27T01:16:50.962" v="1178" actId="20577"/>
          <ac:spMkLst>
            <pc:docMk/>
            <pc:sldMk cId="3499740711" sldId="1493"/>
            <ac:spMk id="3" creationId="{ED01257C-293E-4B53-7204-CF1DD8FAE2CF}"/>
          </ac:spMkLst>
        </pc:spChg>
        <pc:spChg chg="add">
          <ac:chgData name="Liyana Ralalage, Adiesha" userId="15fd5c93-10d6-4014-8103-1a4931e3c018" providerId="ADAL" clId="{29A0A2D5-E880-47DC-BBCD-FCE895F6C81B}" dt="2025-02-27T01:16:25.314" v="1135" actId="11529"/>
          <ac:spMkLst>
            <pc:docMk/>
            <pc:sldMk cId="3499740711" sldId="1493"/>
            <ac:spMk id="11" creationId="{929AD851-57DA-5ECB-58C8-40E49654C39F}"/>
          </ac:spMkLst>
        </pc:spChg>
        <pc:graphicFrameChg chg="add mod modGraphic">
          <ac:chgData name="Liyana Ralalage, Adiesha" userId="15fd5c93-10d6-4014-8103-1a4931e3c018" providerId="ADAL" clId="{29A0A2D5-E880-47DC-BBCD-FCE895F6C81B}" dt="2025-02-27T01:16:07.126" v="1130" actId="339"/>
          <ac:graphicFrameMkLst>
            <pc:docMk/>
            <pc:sldMk cId="3499740711" sldId="1493"/>
            <ac:graphicFrameMk id="6" creationId="{2BDABF60-87CB-F1B3-2C71-9AA841FA08DE}"/>
          </ac:graphicFrameMkLst>
        </pc:graphicFrameChg>
        <pc:graphicFrameChg chg="del">
          <ac:chgData name="Liyana Ralalage, Adiesha" userId="15fd5c93-10d6-4014-8103-1a4931e3c018" providerId="ADAL" clId="{29A0A2D5-E880-47DC-BBCD-FCE895F6C81B}" dt="2025-02-27T01:15:38.505" v="1126" actId="478"/>
          <ac:graphicFrameMkLst>
            <pc:docMk/>
            <pc:sldMk cId="3499740711" sldId="1493"/>
            <ac:graphicFrameMk id="7" creationId="{EB184D79-0515-17E4-F7BB-69645A2D4B07}"/>
          </ac:graphicFrameMkLst>
        </pc:graphicFrameChg>
        <pc:graphicFrameChg chg="del">
          <ac:chgData name="Liyana Ralalage, Adiesha" userId="15fd5c93-10d6-4014-8103-1a4931e3c018" providerId="ADAL" clId="{29A0A2D5-E880-47DC-BBCD-FCE895F6C81B}" dt="2025-02-27T01:15:38.505" v="1126" actId="478"/>
          <ac:graphicFrameMkLst>
            <pc:docMk/>
            <pc:sldMk cId="3499740711" sldId="1493"/>
            <ac:graphicFrameMk id="8" creationId="{26FC44A0-A2D5-63DF-4EE5-13BA2307829E}"/>
          </ac:graphicFrameMkLst>
        </pc:graphicFrameChg>
        <pc:picChg chg="add mod">
          <ac:chgData name="Liyana Ralalage, Adiesha" userId="15fd5c93-10d6-4014-8103-1a4931e3c018" providerId="ADAL" clId="{29A0A2D5-E880-47DC-BBCD-FCE895F6C81B}" dt="2025-02-27T01:16:17.300" v="1134" actId="1076"/>
          <ac:picMkLst>
            <pc:docMk/>
            <pc:sldMk cId="3499740711" sldId="1493"/>
            <ac:picMk id="10" creationId="{89E57FC9-B009-1F4A-B9F7-B796FA2E56D0}"/>
          </ac:picMkLst>
        </pc:picChg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1702139540" sldId="1494"/>
        </pc:sldMkLst>
      </pc:sldChg>
      <pc:sldChg chg="addSp delSp modSp add mod modAnim">
        <pc:chgData name="Liyana Ralalage, Adiesha" userId="15fd5c93-10d6-4014-8103-1a4931e3c018" providerId="ADAL" clId="{29A0A2D5-E880-47DC-BBCD-FCE895F6C81B}" dt="2025-02-27T20:32:13.282" v="6435" actId="27636"/>
        <pc:sldMkLst>
          <pc:docMk/>
          <pc:sldMk cId="3413795865" sldId="1494"/>
        </pc:sldMkLst>
        <pc:spChg chg="mod">
          <ac:chgData name="Liyana Ralalage, Adiesha" userId="15fd5c93-10d6-4014-8103-1a4931e3c018" providerId="ADAL" clId="{29A0A2D5-E880-47DC-BBCD-FCE895F6C81B}" dt="2025-02-27T01:53:11.969" v="2619" actId="313"/>
          <ac:spMkLst>
            <pc:docMk/>
            <pc:sldMk cId="3413795865" sldId="1494"/>
            <ac:spMk id="2" creationId="{9E30C676-BE95-A28D-4101-513535C34318}"/>
          </ac:spMkLst>
        </pc:spChg>
        <pc:spChg chg="mod">
          <ac:chgData name="Liyana Ralalage, Adiesha" userId="15fd5c93-10d6-4014-8103-1a4931e3c018" providerId="ADAL" clId="{29A0A2D5-E880-47DC-BBCD-FCE895F6C81B}" dt="2025-02-27T20:32:13.282" v="6435" actId="27636"/>
          <ac:spMkLst>
            <pc:docMk/>
            <pc:sldMk cId="3413795865" sldId="1494"/>
            <ac:spMk id="3" creationId="{60AB3D8C-4054-20AA-7C13-6DD7398580EC}"/>
          </ac:spMkLst>
        </pc:spChg>
        <pc:spChg chg="del">
          <ac:chgData name="Liyana Ralalage, Adiesha" userId="15fd5c93-10d6-4014-8103-1a4931e3c018" providerId="ADAL" clId="{29A0A2D5-E880-47DC-BBCD-FCE895F6C81B}" dt="2025-02-27T01:17:06.667" v="1181" actId="478"/>
          <ac:spMkLst>
            <pc:docMk/>
            <pc:sldMk cId="3413795865" sldId="1494"/>
            <ac:spMk id="11" creationId="{8914315F-61F0-7B08-4BBD-A5EFC16895D4}"/>
          </ac:spMkLst>
        </pc:spChg>
        <pc:graphicFrameChg chg="mod modGraphic">
          <ac:chgData name="Liyana Ralalage, Adiesha" userId="15fd5c93-10d6-4014-8103-1a4931e3c018" providerId="ADAL" clId="{29A0A2D5-E880-47DC-BBCD-FCE895F6C81B}" dt="2025-02-27T01:18:56.551" v="1307"/>
          <ac:graphicFrameMkLst>
            <pc:docMk/>
            <pc:sldMk cId="3413795865" sldId="1494"/>
            <ac:graphicFrameMk id="6" creationId="{0A00A344-AA8B-7BAB-E949-7FC22AA4C043}"/>
          </ac:graphicFrameMkLst>
        </pc:graphicFrameChg>
        <pc:graphicFrameChg chg="add mod modGraphic">
          <ac:chgData name="Liyana Ralalage, Adiesha" userId="15fd5c93-10d6-4014-8103-1a4931e3c018" providerId="ADAL" clId="{29A0A2D5-E880-47DC-BBCD-FCE895F6C81B}" dt="2025-02-27T01:19:06.408" v="1310"/>
          <ac:graphicFrameMkLst>
            <pc:docMk/>
            <pc:sldMk cId="3413795865" sldId="1494"/>
            <ac:graphicFrameMk id="7" creationId="{16825051-5E96-51B8-CA24-CE7AF745BCE8}"/>
          </ac:graphicFrameMkLst>
        </pc:graphicFrameChg>
        <pc:graphicFrameChg chg="add mod modGraphic">
          <ac:chgData name="Liyana Ralalage, Adiesha" userId="15fd5c93-10d6-4014-8103-1a4931e3c018" providerId="ADAL" clId="{29A0A2D5-E880-47DC-BBCD-FCE895F6C81B}" dt="2025-02-27T01:19:10.085" v="1312"/>
          <ac:graphicFrameMkLst>
            <pc:docMk/>
            <pc:sldMk cId="3413795865" sldId="1494"/>
            <ac:graphicFrameMk id="8" creationId="{071BD330-4E79-A57A-D063-D2BEAA1500DE}"/>
          </ac:graphicFrameMkLst>
        </pc:graphicFrameChg>
        <pc:graphicFrameChg chg="add mod modGraphic">
          <ac:chgData name="Liyana Ralalage, Adiesha" userId="15fd5c93-10d6-4014-8103-1a4931e3c018" providerId="ADAL" clId="{29A0A2D5-E880-47DC-BBCD-FCE895F6C81B}" dt="2025-02-27T01:19:12.574" v="1314"/>
          <ac:graphicFrameMkLst>
            <pc:docMk/>
            <pc:sldMk cId="3413795865" sldId="1494"/>
            <ac:graphicFrameMk id="9" creationId="{E103DB16-9727-248F-B957-92C11CFB9683}"/>
          </ac:graphicFrameMkLst>
        </pc:graphicFrameChg>
        <pc:picChg chg="del">
          <ac:chgData name="Liyana Ralalage, Adiesha" userId="15fd5c93-10d6-4014-8103-1a4931e3c018" providerId="ADAL" clId="{29A0A2D5-E880-47DC-BBCD-FCE895F6C81B}" dt="2025-02-27T01:17:05.021" v="1180" actId="478"/>
          <ac:picMkLst>
            <pc:docMk/>
            <pc:sldMk cId="3413795865" sldId="1494"/>
            <ac:picMk id="10" creationId="{BE48AB6C-8FA4-7B36-66FB-5D1B610213B5}"/>
          </ac:picMkLst>
        </pc:picChg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521207398" sldId="1495"/>
        </pc:sldMkLst>
      </pc:sldChg>
      <pc:sldChg chg="addSp delSp modSp add mod delAnim">
        <pc:chgData name="Liyana Ralalage, Adiesha" userId="15fd5c93-10d6-4014-8103-1a4931e3c018" providerId="ADAL" clId="{29A0A2D5-E880-47DC-BBCD-FCE895F6C81B}" dt="2025-02-27T01:53:12.592" v="2620" actId="313"/>
        <pc:sldMkLst>
          <pc:docMk/>
          <pc:sldMk cId="2686429084" sldId="1495"/>
        </pc:sldMkLst>
        <pc:spChg chg="mod">
          <ac:chgData name="Liyana Ralalage, Adiesha" userId="15fd5c93-10d6-4014-8103-1a4931e3c018" providerId="ADAL" clId="{29A0A2D5-E880-47DC-BBCD-FCE895F6C81B}" dt="2025-02-27T01:53:12.592" v="2620" actId="313"/>
          <ac:spMkLst>
            <pc:docMk/>
            <pc:sldMk cId="2686429084" sldId="1495"/>
            <ac:spMk id="2" creationId="{9435A3D7-88F7-EEDC-B2FA-F81F9589240A}"/>
          </ac:spMkLst>
        </pc:spChg>
        <pc:spChg chg="mod">
          <ac:chgData name="Liyana Ralalage, Adiesha" userId="15fd5c93-10d6-4014-8103-1a4931e3c018" providerId="ADAL" clId="{29A0A2D5-E880-47DC-BBCD-FCE895F6C81B}" dt="2025-02-27T01:21:56.424" v="1652" actId="27636"/>
          <ac:spMkLst>
            <pc:docMk/>
            <pc:sldMk cId="2686429084" sldId="1495"/>
            <ac:spMk id="3" creationId="{123B1B73-9AFB-6E04-193E-F61094ABF13B}"/>
          </ac:spMkLst>
        </pc:spChg>
        <pc:spChg chg="del">
          <ac:chgData name="Liyana Ralalage, Adiesha" userId="15fd5c93-10d6-4014-8103-1a4931e3c018" providerId="ADAL" clId="{29A0A2D5-E880-47DC-BBCD-FCE895F6C81B}" dt="2025-02-27T01:19:35.122" v="1317" actId="478"/>
          <ac:spMkLst>
            <pc:docMk/>
            <pc:sldMk cId="2686429084" sldId="1495"/>
            <ac:spMk id="5" creationId="{209AA969-2383-6DAA-9B96-C96070E9CC5E}"/>
          </ac:spMkLst>
        </pc:spChg>
        <pc:spChg chg="add mod">
          <ac:chgData name="Liyana Ralalage, Adiesha" userId="15fd5c93-10d6-4014-8103-1a4931e3c018" providerId="ADAL" clId="{29A0A2D5-E880-47DC-BBCD-FCE895F6C81B}" dt="2025-02-27T01:22:59.234" v="1668" actId="20577"/>
          <ac:spMkLst>
            <pc:docMk/>
            <pc:sldMk cId="2686429084" sldId="1495"/>
            <ac:spMk id="14" creationId="{A301E93F-EE10-1124-3002-C1F51D6FC705}"/>
          </ac:spMkLst>
        </pc:spChg>
        <pc:spChg chg="add mod">
          <ac:chgData name="Liyana Ralalage, Adiesha" userId="15fd5c93-10d6-4014-8103-1a4931e3c018" providerId="ADAL" clId="{29A0A2D5-E880-47DC-BBCD-FCE895F6C81B}" dt="2025-02-27T01:22:55.995" v="1667" actId="20577"/>
          <ac:spMkLst>
            <pc:docMk/>
            <pc:sldMk cId="2686429084" sldId="1495"/>
            <ac:spMk id="15" creationId="{912586B6-0AC2-DA0D-8C4C-4912F77CDC85}"/>
          </ac:spMkLst>
        </pc:spChg>
        <pc:graphicFrameChg chg="mod modGraphic">
          <ac:chgData name="Liyana Ralalage, Adiesha" userId="15fd5c93-10d6-4014-8103-1a4931e3c018" providerId="ADAL" clId="{29A0A2D5-E880-47DC-BBCD-FCE895F6C81B}" dt="2025-02-27T01:22:12.630" v="1656" actId="339"/>
          <ac:graphicFrameMkLst>
            <pc:docMk/>
            <pc:sldMk cId="2686429084" sldId="1495"/>
            <ac:graphicFrameMk id="6" creationId="{A1FB3563-2961-4397-16AF-0E5B9DA9E91D}"/>
          </ac:graphicFrameMkLst>
        </pc:graphicFrameChg>
        <pc:graphicFrameChg chg="del">
          <ac:chgData name="Liyana Ralalage, Adiesha" userId="15fd5c93-10d6-4014-8103-1a4931e3c018" providerId="ADAL" clId="{29A0A2D5-E880-47DC-BBCD-FCE895F6C81B}" dt="2025-02-27T01:19:31.047" v="1316" actId="478"/>
          <ac:graphicFrameMkLst>
            <pc:docMk/>
            <pc:sldMk cId="2686429084" sldId="1495"/>
            <ac:graphicFrameMk id="7" creationId="{0D7611D8-73B4-BC2B-4416-781F9EB92634}"/>
          </ac:graphicFrameMkLst>
        </pc:graphicFrameChg>
        <pc:graphicFrameChg chg="del">
          <ac:chgData name="Liyana Ralalage, Adiesha" userId="15fd5c93-10d6-4014-8103-1a4931e3c018" providerId="ADAL" clId="{29A0A2D5-E880-47DC-BBCD-FCE895F6C81B}" dt="2025-02-27T01:19:31.047" v="1316" actId="478"/>
          <ac:graphicFrameMkLst>
            <pc:docMk/>
            <pc:sldMk cId="2686429084" sldId="1495"/>
            <ac:graphicFrameMk id="8" creationId="{3F07EF7F-A609-800B-3E69-93778B0D55D0}"/>
          </ac:graphicFrameMkLst>
        </pc:graphicFrameChg>
        <pc:graphicFrameChg chg="del">
          <ac:chgData name="Liyana Ralalage, Adiesha" userId="15fd5c93-10d6-4014-8103-1a4931e3c018" providerId="ADAL" clId="{29A0A2D5-E880-47DC-BBCD-FCE895F6C81B}" dt="2025-02-27T01:19:31.047" v="1316" actId="478"/>
          <ac:graphicFrameMkLst>
            <pc:docMk/>
            <pc:sldMk cId="2686429084" sldId="1495"/>
            <ac:graphicFrameMk id="9" creationId="{B7DE2B68-49E1-66D5-1D4A-B117B962A903}"/>
          </ac:graphicFrameMkLst>
        </pc:graphicFrameChg>
        <pc:cxnChg chg="add">
          <ac:chgData name="Liyana Ralalage, Adiesha" userId="15fd5c93-10d6-4014-8103-1a4931e3c018" providerId="ADAL" clId="{29A0A2D5-E880-47DC-BBCD-FCE895F6C81B}" dt="2025-02-27T01:22:20.582" v="1657" actId="11529"/>
          <ac:cxnSpMkLst>
            <pc:docMk/>
            <pc:sldMk cId="2686429084" sldId="1495"/>
            <ac:cxnSpMk id="11" creationId="{F23649F1-5EE1-E1E8-13EA-AC2AF332D96D}"/>
          </ac:cxnSpMkLst>
        </pc:cxnChg>
        <pc:cxnChg chg="add mod">
          <ac:chgData name="Liyana Ralalage, Adiesha" userId="15fd5c93-10d6-4014-8103-1a4931e3c018" providerId="ADAL" clId="{29A0A2D5-E880-47DC-BBCD-FCE895F6C81B}" dt="2025-02-27T01:22:28.376" v="1659" actId="14100"/>
          <ac:cxnSpMkLst>
            <pc:docMk/>
            <pc:sldMk cId="2686429084" sldId="1495"/>
            <ac:cxnSpMk id="12" creationId="{18F39703-4249-D5BB-1F6D-F1F44B198071}"/>
          </ac:cxnSpMkLst>
        </pc:cxnChg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2932671457" sldId="1496"/>
        </pc:sldMkLst>
      </pc:sldChg>
      <pc:sldChg chg="modSp add mod">
        <pc:chgData name="Liyana Ralalage, Adiesha" userId="15fd5c93-10d6-4014-8103-1a4931e3c018" providerId="ADAL" clId="{29A0A2D5-E880-47DC-BBCD-FCE895F6C81B}" dt="2025-02-27T01:53:13.071" v="2621" actId="313"/>
        <pc:sldMkLst>
          <pc:docMk/>
          <pc:sldMk cId="4191802155" sldId="1496"/>
        </pc:sldMkLst>
        <pc:spChg chg="mod">
          <ac:chgData name="Liyana Ralalage, Adiesha" userId="15fd5c93-10d6-4014-8103-1a4931e3c018" providerId="ADAL" clId="{29A0A2D5-E880-47DC-BBCD-FCE895F6C81B}" dt="2025-02-27T01:53:13.071" v="2621" actId="313"/>
          <ac:spMkLst>
            <pc:docMk/>
            <pc:sldMk cId="4191802155" sldId="1496"/>
            <ac:spMk id="2" creationId="{5EBD5879-62D2-1E04-0523-F084E910E8B7}"/>
          </ac:spMkLst>
        </pc:spChg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111022544" sldId="1497"/>
        </pc:sldMkLst>
      </pc:sldChg>
      <pc:sldChg chg="delSp modSp add mod delAnim modAnim">
        <pc:chgData name="Liyana Ralalage, Adiesha" userId="15fd5c93-10d6-4014-8103-1a4931e3c018" providerId="ADAL" clId="{29A0A2D5-E880-47DC-BBCD-FCE895F6C81B}" dt="2025-02-27T01:53:13.564" v="2622" actId="313"/>
        <pc:sldMkLst>
          <pc:docMk/>
          <pc:sldMk cId="3088994814" sldId="1497"/>
        </pc:sldMkLst>
        <pc:spChg chg="mod">
          <ac:chgData name="Liyana Ralalage, Adiesha" userId="15fd5c93-10d6-4014-8103-1a4931e3c018" providerId="ADAL" clId="{29A0A2D5-E880-47DC-BBCD-FCE895F6C81B}" dt="2025-02-27T01:53:13.564" v="2622" actId="313"/>
          <ac:spMkLst>
            <pc:docMk/>
            <pc:sldMk cId="3088994814" sldId="1497"/>
            <ac:spMk id="2" creationId="{0DB0CA19-C955-DFB1-41CD-5DBEE1491F19}"/>
          </ac:spMkLst>
        </pc:spChg>
        <pc:spChg chg="mod">
          <ac:chgData name="Liyana Ralalage, Adiesha" userId="15fd5c93-10d6-4014-8103-1a4931e3c018" providerId="ADAL" clId="{29A0A2D5-E880-47DC-BBCD-FCE895F6C81B}" dt="2025-02-27T01:30:37.836" v="2137" actId="207"/>
          <ac:spMkLst>
            <pc:docMk/>
            <pc:sldMk cId="3088994814" sldId="1497"/>
            <ac:spMk id="3" creationId="{49D990DF-7247-5109-F2D7-76677B8E99A1}"/>
          </ac:spMkLst>
        </pc:spChg>
        <pc:spChg chg="del mod">
          <ac:chgData name="Liyana Ralalage, Adiesha" userId="15fd5c93-10d6-4014-8103-1a4931e3c018" providerId="ADAL" clId="{29A0A2D5-E880-47DC-BBCD-FCE895F6C81B}" dt="2025-02-27T01:25:03.824" v="1673" actId="478"/>
          <ac:spMkLst>
            <pc:docMk/>
            <pc:sldMk cId="3088994814" sldId="1497"/>
            <ac:spMk id="14" creationId="{EB28355D-3A01-6594-F3AD-AA07BE87EC81}"/>
          </ac:spMkLst>
        </pc:spChg>
        <pc:spChg chg="del">
          <ac:chgData name="Liyana Ralalage, Adiesha" userId="15fd5c93-10d6-4014-8103-1a4931e3c018" providerId="ADAL" clId="{29A0A2D5-E880-47DC-BBCD-FCE895F6C81B}" dt="2025-02-27T01:25:06.526" v="1674" actId="478"/>
          <ac:spMkLst>
            <pc:docMk/>
            <pc:sldMk cId="3088994814" sldId="1497"/>
            <ac:spMk id="15" creationId="{15363BAD-E385-DC79-19FD-74813F6ED4E6}"/>
          </ac:spMkLst>
        </pc:spChg>
        <pc:graphicFrameChg chg="del">
          <ac:chgData name="Liyana Ralalage, Adiesha" userId="15fd5c93-10d6-4014-8103-1a4931e3c018" providerId="ADAL" clId="{29A0A2D5-E880-47DC-BBCD-FCE895F6C81B}" dt="2025-02-27T01:24:57.284" v="1671" actId="478"/>
          <ac:graphicFrameMkLst>
            <pc:docMk/>
            <pc:sldMk cId="3088994814" sldId="1497"/>
            <ac:graphicFrameMk id="6" creationId="{BFC5B3C9-7FB4-7320-B892-3F157B9D2BC7}"/>
          </ac:graphicFrameMkLst>
        </pc:graphicFrameChg>
        <pc:cxnChg chg="del">
          <ac:chgData name="Liyana Ralalage, Adiesha" userId="15fd5c93-10d6-4014-8103-1a4931e3c018" providerId="ADAL" clId="{29A0A2D5-E880-47DC-BBCD-FCE895F6C81B}" dt="2025-02-27T01:24:57.284" v="1671" actId="478"/>
          <ac:cxnSpMkLst>
            <pc:docMk/>
            <pc:sldMk cId="3088994814" sldId="1497"/>
            <ac:cxnSpMk id="11" creationId="{941AD512-368C-4739-B48B-5A5EF4D5CEEB}"/>
          </ac:cxnSpMkLst>
        </pc:cxnChg>
        <pc:cxnChg chg="del">
          <ac:chgData name="Liyana Ralalage, Adiesha" userId="15fd5c93-10d6-4014-8103-1a4931e3c018" providerId="ADAL" clId="{29A0A2D5-E880-47DC-BBCD-FCE895F6C81B}" dt="2025-02-27T01:24:57.284" v="1671" actId="478"/>
          <ac:cxnSpMkLst>
            <pc:docMk/>
            <pc:sldMk cId="3088994814" sldId="1497"/>
            <ac:cxnSpMk id="12" creationId="{997298FA-7AF6-28EC-2711-E535CB8B467A}"/>
          </ac:cxnSpMkLst>
        </pc:cxnChg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1076456805" sldId="1498"/>
        </pc:sldMkLst>
      </pc:sldChg>
      <pc:sldChg chg="modSp add mod modAnim">
        <pc:chgData name="Liyana Ralalage, Adiesha" userId="15fd5c93-10d6-4014-8103-1a4931e3c018" providerId="ADAL" clId="{29A0A2D5-E880-47DC-BBCD-FCE895F6C81B}" dt="2025-02-27T01:53:13.992" v="2623" actId="313"/>
        <pc:sldMkLst>
          <pc:docMk/>
          <pc:sldMk cId="2780554775" sldId="1498"/>
        </pc:sldMkLst>
        <pc:spChg chg="mod">
          <ac:chgData name="Liyana Ralalage, Adiesha" userId="15fd5c93-10d6-4014-8103-1a4931e3c018" providerId="ADAL" clId="{29A0A2D5-E880-47DC-BBCD-FCE895F6C81B}" dt="2025-02-27T01:53:13.992" v="2623" actId="313"/>
          <ac:spMkLst>
            <pc:docMk/>
            <pc:sldMk cId="2780554775" sldId="1498"/>
            <ac:spMk id="2" creationId="{D93AFD38-A2DC-D64E-AE9F-16C2B67D9889}"/>
          </ac:spMkLst>
        </pc:spChg>
        <pc:spChg chg="mod">
          <ac:chgData name="Liyana Ralalage, Adiesha" userId="15fd5c93-10d6-4014-8103-1a4931e3c018" providerId="ADAL" clId="{29A0A2D5-E880-47DC-BBCD-FCE895F6C81B}" dt="2025-02-27T01:51:50.365" v="2582" actId="27636"/>
          <ac:spMkLst>
            <pc:docMk/>
            <pc:sldMk cId="2780554775" sldId="1498"/>
            <ac:spMk id="3" creationId="{82C3287F-7827-012F-3E05-3C2270CEE62A}"/>
          </ac:spMkLst>
        </pc:spChg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45025456" sldId="1499"/>
        </pc:sldMkLst>
      </pc:sldChg>
      <pc:sldChg chg="modSp add del mod modAnim">
        <pc:chgData name="Liyana Ralalage, Adiesha" userId="15fd5c93-10d6-4014-8103-1a4931e3c018" providerId="ADAL" clId="{29A0A2D5-E880-47DC-BBCD-FCE895F6C81B}" dt="2025-02-27T01:53:47.373" v="2625" actId="2696"/>
        <pc:sldMkLst>
          <pc:docMk/>
          <pc:sldMk cId="2502646124" sldId="1499"/>
        </pc:sldMkLst>
        <pc:spChg chg="mod">
          <ac:chgData name="Liyana Ralalage, Adiesha" userId="15fd5c93-10d6-4014-8103-1a4931e3c018" providerId="ADAL" clId="{29A0A2D5-E880-47DC-BBCD-FCE895F6C81B}" dt="2025-02-27T01:53:14.409" v="2624" actId="313"/>
          <ac:spMkLst>
            <pc:docMk/>
            <pc:sldMk cId="2502646124" sldId="1499"/>
            <ac:spMk id="2" creationId="{117DC6C9-C7C2-F624-75EE-4EE6DC5FC6DD}"/>
          </ac:spMkLst>
        </pc:spChg>
        <pc:spChg chg="mod">
          <ac:chgData name="Liyana Ralalage, Adiesha" userId="15fd5c93-10d6-4014-8103-1a4931e3c018" providerId="ADAL" clId="{29A0A2D5-E880-47DC-BBCD-FCE895F6C81B}" dt="2025-02-27T01:52:20.593" v="2614" actId="20577"/>
          <ac:spMkLst>
            <pc:docMk/>
            <pc:sldMk cId="2502646124" sldId="1499"/>
            <ac:spMk id="3" creationId="{2E9BDD0B-D719-7F5C-64C8-0B595BA1B0AC}"/>
          </ac:spMkLst>
        </pc:spChg>
      </pc:sldChg>
      <pc:sldChg chg="delSp modSp new mod modAnim">
        <pc:chgData name="Liyana Ralalage, Adiesha" userId="15fd5c93-10d6-4014-8103-1a4931e3c018" providerId="ADAL" clId="{29A0A2D5-E880-47DC-BBCD-FCE895F6C81B}" dt="2025-02-27T20:50:47.636" v="6455"/>
        <pc:sldMkLst>
          <pc:docMk/>
          <pc:sldMk cId="3605521732" sldId="1499"/>
        </pc:sldMkLst>
        <pc:spChg chg="mod">
          <ac:chgData name="Liyana Ralalage, Adiesha" userId="15fd5c93-10d6-4014-8103-1a4931e3c018" providerId="ADAL" clId="{29A0A2D5-E880-47DC-BBCD-FCE895F6C81B}" dt="2025-02-27T01:54:00.537" v="2668" actId="20577"/>
          <ac:spMkLst>
            <pc:docMk/>
            <pc:sldMk cId="3605521732" sldId="1499"/>
            <ac:spMk id="2" creationId="{574F3B92-88D0-AEAD-24E7-180E161DFD0E}"/>
          </ac:spMkLst>
        </pc:spChg>
        <pc:spChg chg="mod">
          <ac:chgData name="Liyana Ralalage, Adiesha" userId="15fd5c93-10d6-4014-8103-1a4931e3c018" providerId="ADAL" clId="{29A0A2D5-E880-47DC-BBCD-FCE895F6C81B}" dt="2025-02-27T20:50:44.042" v="6454" actId="1035"/>
          <ac:spMkLst>
            <pc:docMk/>
            <pc:sldMk cId="3605521732" sldId="1499"/>
            <ac:spMk id="3" creationId="{805F9C97-28B9-6DEF-AD9E-2A9B3696DC0B}"/>
          </ac:spMkLst>
        </pc:spChg>
        <pc:spChg chg="mod">
          <ac:chgData name="Liyana Ralalage, Adiesha" userId="15fd5c93-10d6-4014-8103-1a4931e3c018" providerId="ADAL" clId="{29A0A2D5-E880-47DC-BBCD-FCE895F6C81B}" dt="2025-02-27T02:25:35.269" v="3309" actId="27636"/>
          <ac:spMkLst>
            <pc:docMk/>
            <pc:sldMk cId="3605521732" sldId="1499"/>
            <ac:spMk id="4" creationId="{35C4D93E-C507-63D5-B525-6C80DDC69C82}"/>
          </ac:spMkLst>
        </pc:spChg>
        <pc:spChg chg="del">
          <ac:chgData name="Liyana Ralalage, Adiesha" userId="15fd5c93-10d6-4014-8103-1a4931e3c018" providerId="ADAL" clId="{29A0A2D5-E880-47DC-BBCD-FCE895F6C81B}" dt="2025-02-27T20:50:40.570" v="6436" actId="478"/>
          <ac:spMkLst>
            <pc:docMk/>
            <pc:sldMk cId="3605521732" sldId="1499"/>
            <ac:spMk id="5" creationId="{6B517ED5-EB56-0D9A-A746-14B2D0E68869}"/>
          </ac:spMkLst>
        </pc:spChg>
      </pc:sldChg>
      <pc:sldChg chg="addSp delSp modSp new mod modAnim">
        <pc:chgData name="Liyana Ralalage, Adiesha" userId="15fd5c93-10d6-4014-8103-1a4931e3c018" providerId="ADAL" clId="{29A0A2D5-E880-47DC-BBCD-FCE895F6C81B}" dt="2025-02-27T02:30:00.037" v="3385"/>
        <pc:sldMkLst>
          <pc:docMk/>
          <pc:sldMk cId="1382415322" sldId="1500"/>
        </pc:sldMkLst>
        <pc:spChg chg="mod">
          <ac:chgData name="Liyana Ralalage, Adiesha" userId="15fd5c93-10d6-4014-8103-1a4931e3c018" providerId="ADAL" clId="{29A0A2D5-E880-47DC-BBCD-FCE895F6C81B}" dt="2025-02-27T02:22:59.617" v="3236" actId="20577"/>
          <ac:spMkLst>
            <pc:docMk/>
            <pc:sldMk cId="1382415322" sldId="1500"/>
            <ac:spMk id="2" creationId="{58D066C6-E027-044D-C049-D91AAFC411FD}"/>
          </ac:spMkLst>
        </pc:spChg>
        <pc:spChg chg="mod">
          <ac:chgData name="Liyana Ralalage, Adiesha" userId="15fd5c93-10d6-4014-8103-1a4931e3c018" providerId="ADAL" clId="{29A0A2D5-E880-47DC-BBCD-FCE895F6C81B}" dt="2025-02-27T02:24:42.288" v="3258" actId="1076"/>
          <ac:spMkLst>
            <pc:docMk/>
            <pc:sldMk cId="1382415322" sldId="1500"/>
            <ac:spMk id="3" creationId="{EAF34348-5809-DA44-FECD-D3258E30F7A7}"/>
          </ac:spMkLst>
        </pc:spChg>
        <pc:spChg chg="mod">
          <ac:chgData name="Liyana Ralalage, Adiesha" userId="15fd5c93-10d6-4014-8103-1a4931e3c018" providerId="ADAL" clId="{29A0A2D5-E880-47DC-BBCD-FCE895F6C81B}" dt="2025-02-27T02:25:35.260" v="3308" actId="27636"/>
          <ac:spMkLst>
            <pc:docMk/>
            <pc:sldMk cId="1382415322" sldId="1500"/>
            <ac:spMk id="4" creationId="{EA119587-9EBF-C1A5-4021-A86453E4377D}"/>
          </ac:spMkLst>
        </pc:spChg>
        <pc:spChg chg="del">
          <ac:chgData name="Liyana Ralalage, Adiesha" userId="15fd5c93-10d6-4014-8103-1a4931e3c018" providerId="ADAL" clId="{29A0A2D5-E880-47DC-BBCD-FCE895F6C81B}" dt="2025-02-27T02:24:40.040" v="3257" actId="478"/>
          <ac:spMkLst>
            <pc:docMk/>
            <pc:sldMk cId="1382415322" sldId="1500"/>
            <ac:spMk id="5" creationId="{FEB24FC5-B1C2-C64A-C666-DF76AA35CCDB}"/>
          </ac:spMkLst>
        </pc:spChg>
        <pc:spChg chg="add mod">
          <ac:chgData name="Liyana Ralalage, Adiesha" userId="15fd5c93-10d6-4014-8103-1a4931e3c018" providerId="ADAL" clId="{29A0A2D5-E880-47DC-BBCD-FCE895F6C81B}" dt="2025-02-27T02:27:22.498" v="3354" actId="1076"/>
          <ac:spMkLst>
            <pc:docMk/>
            <pc:sldMk cId="1382415322" sldId="1500"/>
            <ac:spMk id="10" creationId="{76170392-B4A2-C2A1-067F-F031B39360D6}"/>
          </ac:spMkLst>
        </pc:spChg>
        <pc:spChg chg="add mod">
          <ac:chgData name="Liyana Ralalage, Adiesha" userId="15fd5c93-10d6-4014-8103-1a4931e3c018" providerId="ADAL" clId="{29A0A2D5-E880-47DC-BBCD-FCE895F6C81B}" dt="2025-02-27T02:27:19.570" v="3353" actId="1076"/>
          <ac:spMkLst>
            <pc:docMk/>
            <pc:sldMk cId="1382415322" sldId="1500"/>
            <ac:spMk id="11" creationId="{8934CECE-81EA-9A59-E2F9-43060F626030}"/>
          </ac:spMkLst>
        </pc:spChg>
        <pc:picChg chg="add mod">
          <ac:chgData name="Liyana Ralalage, Adiesha" userId="15fd5c93-10d6-4014-8103-1a4931e3c018" providerId="ADAL" clId="{29A0A2D5-E880-47DC-BBCD-FCE895F6C81B}" dt="2025-02-27T02:24:45.397" v="3260" actId="1076"/>
          <ac:picMkLst>
            <pc:docMk/>
            <pc:sldMk cId="1382415322" sldId="1500"/>
            <ac:picMk id="7" creationId="{1FD39004-C075-86C1-B05B-F3EA9E8796E9}"/>
          </ac:picMkLst>
        </pc:picChg>
        <pc:picChg chg="add mod">
          <ac:chgData name="Liyana Ralalage, Adiesha" userId="15fd5c93-10d6-4014-8103-1a4931e3c018" providerId="ADAL" clId="{29A0A2D5-E880-47DC-BBCD-FCE895F6C81B}" dt="2025-02-27T02:25:26.913" v="3306" actId="1038"/>
          <ac:picMkLst>
            <pc:docMk/>
            <pc:sldMk cId="1382415322" sldId="1500"/>
            <ac:picMk id="9" creationId="{1195F51C-C7E9-EA3E-1B60-499641479338}"/>
          </ac:picMkLst>
        </pc:picChg>
      </pc:sldChg>
      <pc:sldChg chg="del">
        <pc:chgData name="Liyana Ralalage, Adiesha" userId="15fd5c93-10d6-4014-8103-1a4931e3c018" providerId="ADAL" clId="{29A0A2D5-E880-47DC-BBCD-FCE895F6C81B}" dt="2025-02-27T00:27:41.008" v="50" actId="47"/>
        <pc:sldMkLst>
          <pc:docMk/>
          <pc:sldMk cId="3289973705" sldId="1500"/>
        </pc:sldMkLst>
      </pc:sldChg>
      <pc:sldChg chg="addSp delSp modSp add mod modAnim">
        <pc:chgData name="Liyana Ralalage, Adiesha" userId="15fd5c93-10d6-4014-8103-1a4931e3c018" providerId="ADAL" clId="{29A0A2D5-E880-47DC-BBCD-FCE895F6C81B}" dt="2025-02-27T02:30:15.061" v="3387"/>
        <pc:sldMkLst>
          <pc:docMk/>
          <pc:sldMk cId="750459884" sldId="1501"/>
        </pc:sldMkLst>
        <pc:spChg chg="mod">
          <ac:chgData name="Liyana Ralalage, Adiesha" userId="15fd5c93-10d6-4014-8103-1a4931e3c018" providerId="ADAL" clId="{29A0A2D5-E880-47DC-BBCD-FCE895F6C81B}" dt="2025-02-27T02:28:52.420" v="3380" actId="1076"/>
          <ac:spMkLst>
            <pc:docMk/>
            <pc:sldMk cId="750459884" sldId="1501"/>
            <ac:spMk id="10" creationId="{BF257235-5DA8-CA9E-645A-0B6DD3301E29}"/>
          </ac:spMkLst>
        </pc:spChg>
        <pc:spChg chg="mod">
          <ac:chgData name="Liyana Ralalage, Adiesha" userId="15fd5c93-10d6-4014-8103-1a4931e3c018" providerId="ADAL" clId="{29A0A2D5-E880-47DC-BBCD-FCE895F6C81B}" dt="2025-02-27T02:27:15.188" v="3351" actId="1076"/>
          <ac:spMkLst>
            <pc:docMk/>
            <pc:sldMk cId="750459884" sldId="1501"/>
            <ac:spMk id="11" creationId="{6A439E8F-D28C-A014-240E-ED18BA58C18F}"/>
          </ac:spMkLst>
        </pc:spChg>
        <pc:spChg chg="add mod">
          <ac:chgData name="Liyana Ralalage, Adiesha" userId="15fd5c93-10d6-4014-8103-1a4931e3c018" providerId="ADAL" clId="{29A0A2D5-E880-47DC-BBCD-FCE895F6C81B}" dt="2025-02-27T02:28:28.719" v="3374" actId="33524"/>
          <ac:spMkLst>
            <pc:docMk/>
            <pc:sldMk cId="750459884" sldId="1501"/>
            <ac:spMk id="13" creationId="{4F5CAFDE-6641-DD62-AA2B-CCDD8A9E8086}"/>
          </ac:spMkLst>
        </pc:spChg>
        <pc:picChg chg="add mod">
          <ac:chgData name="Liyana Ralalage, Adiesha" userId="15fd5c93-10d6-4014-8103-1a4931e3c018" providerId="ADAL" clId="{29A0A2D5-E880-47DC-BBCD-FCE895F6C81B}" dt="2025-02-27T02:28:48.310" v="3379" actId="14100"/>
          <ac:picMkLst>
            <pc:docMk/>
            <pc:sldMk cId="750459884" sldId="1501"/>
            <ac:picMk id="6" creationId="{C7E37F3B-3244-AE92-C6AD-2F250058B97F}"/>
          </ac:picMkLst>
        </pc:picChg>
        <pc:picChg chg="del">
          <ac:chgData name="Liyana Ralalage, Adiesha" userId="15fd5c93-10d6-4014-8103-1a4931e3c018" providerId="ADAL" clId="{29A0A2D5-E880-47DC-BBCD-FCE895F6C81B}" dt="2025-02-27T02:27:00.591" v="3345" actId="478"/>
          <ac:picMkLst>
            <pc:docMk/>
            <pc:sldMk cId="750459884" sldId="1501"/>
            <ac:picMk id="9" creationId="{3503A2E7-B381-A6C9-E3C0-D4EF0DE1CFF8}"/>
          </ac:picMkLst>
        </pc:picChg>
        <pc:picChg chg="add del mod">
          <ac:chgData name="Liyana Ralalage, Adiesha" userId="15fd5c93-10d6-4014-8103-1a4931e3c018" providerId="ADAL" clId="{29A0A2D5-E880-47DC-BBCD-FCE895F6C81B}" dt="2025-02-27T02:28:13.139" v="3365" actId="478"/>
          <ac:picMkLst>
            <pc:docMk/>
            <pc:sldMk cId="750459884" sldId="1501"/>
            <ac:picMk id="12" creationId="{A8ED9FA4-1DE5-F10A-3A43-40DBD84DD19C}"/>
          </ac:picMkLst>
        </pc:picChg>
        <pc:picChg chg="add mod">
          <ac:chgData name="Liyana Ralalage, Adiesha" userId="15fd5c93-10d6-4014-8103-1a4931e3c018" providerId="ADAL" clId="{29A0A2D5-E880-47DC-BBCD-FCE895F6C81B}" dt="2025-02-27T02:28:21.972" v="3369" actId="1076"/>
          <ac:picMkLst>
            <pc:docMk/>
            <pc:sldMk cId="750459884" sldId="1501"/>
            <ac:picMk id="15" creationId="{EFCF4713-4CA2-1609-46CE-AA3B11BF5ECE}"/>
          </ac:picMkLst>
        </pc:picChg>
      </pc:sldChg>
      <pc:sldChg chg="delSp modSp new mod modAnim">
        <pc:chgData name="Liyana Ralalage, Adiesha" userId="15fd5c93-10d6-4014-8103-1a4931e3c018" providerId="ADAL" clId="{29A0A2D5-E880-47DC-BBCD-FCE895F6C81B}" dt="2025-02-27T20:55:44.907" v="6456"/>
        <pc:sldMkLst>
          <pc:docMk/>
          <pc:sldMk cId="4093619262" sldId="1502"/>
        </pc:sldMkLst>
        <pc:spChg chg="mod">
          <ac:chgData name="Liyana Ralalage, Adiesha" userId="15fd5c93-10d6-4014-8103-1a4931e3c018" providerId="ADAL" clId="{29A0A2D5-E880-47DC-BBCD-FCE895F6C81B}" dt="2025-02-27T02:30:38.369" v="3400" actId="20577"/>
          <ac:spMkLst>
            <pc:docMk/>
            <pc:sldMk cId="4093619262" sldId="1502"/>
            <ac:spMk id="2" creationId="{7F54BD95-E7E5-6405-70C0-9E32100B2AEB}"/>
          </ac:spMkLst>
        </pc:spChg>
        <pc:spChg chg="mod">
          <ac:chgData name="Liyana Ralalage, Adiesha" userId="15fd5c93-10d6-4014-8103-1a4931e3c018" providerId="ADAL" clId="{29A0A2D5-E880-47DC-BBCD-FCE895F6C81B}" dt="2025-02-27T02:34:58.735" v="3957" actId="20577"/>
          <ac:spMkLst>
            <pc:docMk/>
            <pc:sldMk cId="4093619262" sldId="1502"/>
            <ac:spMk id="3" creationId="{DD311DD3-36EF-799F-30EB-9C0DB5B23CA0}"/>
          </ac:spMkLst>
        </pc:spChg>
        <pc:spChg chg="mod">
          <ac:chgData name="Liyana Ralalage, Adiesha" userId="15fd5c93-10d6-4014-8103-1a4931e3c018" providerId="ADAL" clId="{29A0A2D5-E880-47DC-BBCD-FCE895F6C81B}" dt="2025-02-27T02:39:08.742" v="4014" actId="27636"/>
          <ac:spMkLst>
            <pc:docMk/>
            <pc:sldMk cId="4093619262" sldId="1502"/>
            <ac:spMk id="4" creationId="{C298256B-BCF3-3F8A-FCA3-93330491A645}"/>
          </ac:spMkLst>
        </pc:spChg>
        <pc:spChg chg="del">
          <ac:chgData name="Liyana Ralalage, Adiesha" userId="15fd5c93-10d6-4014-8103-1a4931e3c018" providerId="ADAL" clId="{29A0A2D5-E880-47DC-BBCD-FCE895F6C81B}" dt="2025-02-27T02:30:42.460" v="3401" actId="478"/>
          <ac:spMkLst>
            <pc:docMk/>
            <pc:sldMk cId="4093619262" sldId="1502"/>
            <ac:spMk id="5" creationId="{7778EDAE-DDC8-98C8-35D4-CBDD36DC541D}"/>
          </ac:spMkLst>
        </pc:spChg>
      </pc:sldChg>
      <pc:sldChg chg="addSp modSp add mod modAnim">
        <pc:chgData name="Liyana Ralalage, Adiesha" userId="15fd5c93-10d6-4014-8103-1a4931e3c018" providerId="ADAL" clId="{29A0A2D5-E880-47DC-BBCD-FCE895F6C81B}" dt="2025-02-27T21:05:17.574" v="6461"/>
        <pc:sldMkLst>
          <pc:docMk/>
          <pc:sldMk cId="3500043528" sldId="1503"/>
        </pc:sldMkLst>
        <pc:spChg chg="mod">
          <ac:chgData name="Liyana Ralalage, Adiesha" userId="15fd5c93-10d6-4014-8103-1a4931e3c018" providerId="ADAL" clId="{29A0A2D5-E880-47DC-BBCD-FCE895F6C81B}" dt="2025-02-27T02:35:41.513" v="3991" actId="20577"/>
          <ac:spMkLst>
            <pc:docMk/>
            <pc:sldMk cId="3500043528" sldId="1503"/>
            <ac:spMk id="2" creationId="{95B233BB-3EFA-F650-B92B-329B7AD7305E}"/>
          </ac:spMkLst>
        </pc:spChg>
        <pc:spChg chg="mod">
          <ac:chgData name="Liyana Ralalage, Adiesha" userId="15fd5c93-10d6-4014-8103-1a4931e3c018" providerId="ADAL" clId="{29A0A2D5-E880-47DC-BBCD-FCE895F6C81B}" dt="2025-02-27T03:04:36.478" v="4206" actId="20577"/>
          <ac:spMkLst>
            <pc:docMk/>
            <pc:sldMk cId="3500043528" sldId="1503"/>
            <ac:spMk id="3" creationId="{CF9AF710-005D-8DB7-F6DB-4DA386BABDB8}"/>
          </ac:spMkLst>
        </pc:spChg>
        <pc:spChg chg="mod">
          <ac:chgData name="Liyana Ralalage, Adiesha" userId="15fd5c93-10d6-4014-8103-1a4931e3c018" providerId="ADAL" clId="{29A0A2D5-E880-47DC-BBCD-FCE895F6C81B}" dt="2025-02-27T02:35:32.920" v="3959" actId="27636"/>
          <ac:spMkLst>
            <pc:docMk/>
            <pc:sldMk cId="3500043528" sldId="1503"/>
            <ac:spMk id="4" creationId="{42794FE7-1E29-041F-B1FD-1F9E83D7AEE2}"/>
          </ac:spMkLst>
        </pc:spChg>
        <pc:grpChg chg="add mod">
          <ac:chgData name="Liyana Ralalage, Adiesha" userId="15fd5c93-10d6-4014-8103-1a4931e3c018" providerId="ADAL" clId="{29A0A2D5-E880-47DC-BBCD-FCE895F6C81B}" dt="2025-02-27T03:01:58.131" v="4184" actId="164"/>
          <ac:grpSpMkLst>
            <pc:docMk/>
            <pc:sldMk cId="3500043528" sldId="1503"/>
            <ac:grpSpMk id="9" creationId="{F0BCF30D-2A55-D31E-5D63-4D1D03ED8209}"/>
          </ac:grpSpMkLst>
        </pc:grpChg>
        <pc:cxnChg chg="add mod">
          <ac:chgData name="Liyana Ralalage, Adiesha" userId="15fd5c93-10d6-4014-8103-1a4931e3c018" providerId="ADAL" clId="{29A0A2D5-E880-47DC-BBCD-FCE895F6C81B}" dt="2025-02-27T03:03:46.110" v="4189" actId="14100"/>
          <ac:cxnSpMkLst>
            <pc:docMk/>
            <pc:sldMk cId="3500043528" sldId="1503"/>
            <ac:cxnSpMk id="6" creationId="{79606398-80C2-B452-B847-1D651CB55D51}"/>
          </ac:cxnSpMkLst>
        </pc:cxnChg>
        <pc:cxnChg chg="add mod">
          <ac:chgData name="Liyana Ralalage, Adiesha" userId="15fd5c93-10d6-4014-8103-1a4931e3c018" providerId="ADAL" clId="{29A0A2D5-E880-47DC-BBCD-FCE895F6C81B}" dt="2025-02-27T03:01:58.131" v="4184" actId="164"/>
          <ac:cxnSpMkLst>
            <pc:docMk/>
            <pc:sldMk cId="3500043528" sldId="1503"/>
            <ac:cxnSpMk id="7" creationId="{4C6E43D7-9A5D-5559-8288-D5B4D8E1D2E9}"/>
          </ac:cxnSpMkLst>
        </pc:cxnChg>
        <pc:cxnChg chg="add mod">
          <ac:chgData name="Liyana Ralalage, Adiesha" userId="15fd5c93-10d6-4014-8103-1a4931e3c018" providerId="ADAL" clId="{29A0A2D5-E880-47DC-BBCD-FCE895F6C81B}" dt="2025-02-27T03:04:57.708" v="4213" actId="692"/>
          <ac:cxnSpMkLst>
            <pc:docMk/>
            <pc:sldMk cId="3500043528" sldId="1503"/>
            <ac:cxnSpMk id="11" creationId="{BB5ED5CB-22D9-8050-16D1-E5E33356E407}"/>
          </ac:cxnSpMkLst>
        </pc:cxnChg>
        <pc:cxnChg chg="add mod">
          <ac:chgData name="Liyana Ralalage, Adiesha" userId="15fd5c93-10d6-4014-8103-1a4931e3c018" providerId="ADAL" clId="{29A0A2D5-E880-47DC-BBCD-FCE895F6C81B}" dt="2025-02-27T03:07:54.024" v="4227" actId="692"/>
          <ac:cxnSpMkLst>
            <pc:docMk/>
            <pc:sldMk cId="3500043528" sldId="1503"/>
            <ac:cxnSpMk id="13" creationId="{88371879-49D7-DBD6-5E94-C78467479346}"/>
          </ac:cxnSpMkLst>
        </pc:cxnChg>
      </pc:sldChg>
      <pc:sldChg chg="modSp add mod ord modNotesTx">
        <pc:chgData name="Liyana Ralalage, Adiesha" userId="15fd5c93-10d6-4014-8103-1a4931e3c018" providerId="ADAL" clId="{29A0A2D5-E880-47DC-BBCD-FCE895F6C81B}" dt="2025-02-27T21:00:47.063" v="6457"/>
        <pc:sldMkLst>
          <pc:docMk/>
          <pc:sldMk cId="2800316409" sldId="1504"/>
        </pc:sldMkLst>
        <pc:cxnChg chg="mod">
          <ac:chgData name="Liyana Ralalage, Adiesha" userId="15fd5c93-10d6-4014-8103-1a4931e3c018" providerId="ADAL" clId="{29A0A2D5-E880-47DC-BBCD-FCE895F6C81B}" dt="2025-02-27T03:07:49.720" v="4226" actId="692"/>
          <ac:cxnSpMkLst>
            <pc:docMk/>
            <pc:sldMk cId="2800316409" sldId="1504"/>
            <ac:cxnSpMk id="13" creationId="{5B11D1C3-C21E-5C93-7300-72C4D5411E8A}"/>
          </ac:cxnSpMkLst>
        </pc:cxnChg>
      </pc:sldChg>
      <pc:sldChg chg="modSp add mod modAnim">
        <pc:chgData name="Liyana Ralalage, Adiesha" userId="15fd5c93-10d6-4014-8103-1a4931e3c018" providerId="ADAL" clId="{29A0A2D5-E880-47DC-BBCD-FCE895F6C81B}" dt="2025-02-27T21:05:33.511" v="6465"/>
        <pc:sldMkLst>
          <pc:docMk/>
          <pc:sldMk cId="3184503306" sldId="1505"/>
        </pc:sldMkLst>
        <pc:spChg chg="mod">
          <ac:chgData name="Liyana Ralalage, Adiesha" userId="15fd5c93-10d6-4014-8103-1a4931e3c018" providerId="ADAL" clId="{29A0A2D5-E880-47DC-BBCD-FCE895F6C81B}" dt="2025-02-27T03:08:17.487" v="4233" actId="20577"/>
          <ac:spMkLst>
            <pc:docMk/>
            <pc:sldMk cId="3184503306" sldId="1505"/>
            <ac:spMk id="3" creationId="{9A0B8837-89FB-9975-4FC8-7D45B6D8766D}"/>
          </ac:spMkLst>
        </pc:spChg>
        <pc:cxnChg chg="mod">
          <ac:chgData name="Liyana Ralalage, Adiesha" userId="15fd5c93-10d6-4014-8103-1a4931e3c018" providerId="ADAL" clId="{29A0A2D5-E880-47DC-BBCD-FCE895F6C81B}" dt="2025-02-27T03:08:34.865" v="4234" actId="14100"/>
          <ac:cxnSpMkLst>
            <pc:docMk/>
            <pc:sldMk cId="3184503306" sldId="1505"/>
            <ac:cxnSpMk id="13" creationId="{C2890286-BB9D-DB03-B257-1C14EF9A2917}"/>
          </ac:cxnSpMkLst>
        </pc:cxnChg>
      </pc:sldChg>
      <pc:sldChg chg="addSp modSp add mod modAnim">
        <pc:chgData name="Liyana Ralalage, Adiesha" userId="15fd5c93-10d6-4014-8103-1a4931e3c018" providerId="ADAL" clId="{29A0A2D5-E880-47DC-BBCD-FCE895F6C81B}" dt="2025-02-27T21:23:03.053" v="6477"/>
        <pc:sldMkLst>
          <pc:docMk/>
          <pc:sldMk cId="1938790839" sldId="1506"/>
        </pc:sldMkLst>
        <pc:spChg chg="mod">
          <ac:chgData name="Liyana Ralalage, Adiesha" userId="15fd5c93-10d6-4014-8103-1a4931e3c018" providerId="ADAL" clId="{29A0A2D5-E880-47DC-BBCD-FCE895F6C81B}" dt="2025-02-27T03:08:52.928" v="4263" actId="20577"/>
          <ac:spMkLst>
            <pc:docMk/>
            <pc:sldMk cId="1938790839" sldId="1506"/>
            <ac:spMk id="2" creationId="{1C5D4B5C-B5C3-638A-CED0-D800415503E7}"/>
          </ac:spMkLst>
        </pc:spChg>
        <pc:spChg chg="mod">
          <ac:chgData name="Liyana Ralalage, Adiesha" userId="15fd5c93-10d6-4014-8103-1a4931e3c018" providerId="ADAL" clId="{29A0A2D5-E880-47DC-BBCD-FCE895F6C81B}" dt="2025-02-27T03:13:03.100" v="4331" actId="207"/>
          <ac:spMkLst>
            <pc:docMk/>
            <pc:sldMk cId="1938790839" sldId="1506"/>
            <ac:spMk id="3" creationId="{FEC44291-7CBB-2F0C-ABE3-BB5EEB2F4C3E}"/>
          </ac:spMkLst>
        </pc:spChg>
        <pc:spChg chg="add mod">
          <ac:chgData name="Liyana Ralalage, Adiesha" userId="15fd5c93-10d6-4014-8103-1a4931e3c018" providerId="ADAL" clId="{29A0A2D5-E880-47DC-BBCD-FCE895F6C81B}" dt="2025-02-27T21:22:27.636" v="6473" actId="20577"/>
          <ac:spMkLst>
            <pc:docMk/>
            <pc:sldMk cId="1938790839" sldId="1506"/>
            <ac:spMk id="8" creationId="{67DED83B-A5D7-CF51-BE16-924F74B0C70B}"/>
          </ac:spMkLst>
        </pc:spChg>
        <pc:cxnChg chg="mod">
          <ac:chgData name="Liyana Ralalage, Adiesha" userId="15fd5c93-10d6-4014-8103-1a4931e3c018" providerId="ADAL" clId="{29A0A2D5-E880-47DC-BBCD-FCE895F6C81B}" dt="2025-02-27T03:11:40.825" v="4317" actId="692"/>
          <ac:cxnSpMkLst>
            <pc:docMk/>
            <pc:sldMk cId="1938790839" sldId="1506"/>
            <ac:cxnSpMk id="11" creationId="{9CA20E4E-9CC4-5954-EBBE-3CE34EB7D5B8}"/>
          </ac:cxnSpMkLst>
        </pc:cxnChg>
        <pc:cxnChg chg="mod">
          <ac:chgData name="Liyana Ralalage, Adiesha" userId="15fd5c93-10d6-4014-8103-1a4931e3c018" providerId="ADAL" clId="{29A0A2D5-E880-47DC-BBCD-FCE895F6C81B}" dt="2025-02-27T03:11:52.628" v="4319" actId="692"/>
          <ac:cxnSpMkLst>
            <pc:docMk/>
            <pc:sldMk cId="1938790839" sldId="1506"/>
            <ac:cxnSpMk id="13" creationId="{6562B4D2-CA01-5ABC-E623-C860A766586B}"/>
          </ac:cxnSpMkLst>
        </pc:cxnChg>
      </pc:sldChg>
      <pc:sldChg chg="modSp add mod modAnim">
        <pc:chgData name="Liyana Ralalage, Adiesha" userId="15fd5c93-10d6-4014-8103-1a4931e3c018" providerId="ADAL" clId="{29A0A2D5-E880-47DC-BBCD-FCE895F6C81B}" dt="2025-02-27T21:23:28.266" v="6481"/>
        <pc:sldMkLst>
          <pc:docMk/>
          <pc:sldMk cId="850335746" sldId="1507"/>
        </pc:sldMkLst>
        <pc:spChg chg="mod">
          <ac:chgData name="Liyana Ralalage, Adiesha" userId="15fd5c93-10d6-4014-8103-1a4931e3c018" providerId="ADAL" clId="{29A0A2D5-E880-47DC-BBCD-FCE895F6C81B}" dt="2025-02-27T03:13:51.396" v="4344" actId="207"/>
          <ac:spMkLst>
            <pc:docMk/>
            <pc:sldMk cId="850335746" sldId="1507"/>
            <ac:spMk id="3" creationId="{689C0595-1EA0-1BE6-148F-4EB806C342B6}"/>
          </ac:spMkLst>
        </pc:spChg>
        <pc:spChg chg="mod">
          <ac:chgData name="Liyana Ralalage, Adiesha" userId="15fd5c93-10d6-4014-8103-1a4931e3c018" providerId="ADAL" clId="{29A0A2D5-E880-47DC-BBCD-FCE895F6C81B}" dt="2025-02-27T21:20:01.797" v="6467" actId="20577"/>
          <ac:spMkLst>
            <pc:docMk/>
            <pc:sldMk cId="850335746" sldId="1507"/>
            <ac:spMk id="8" creationId="{D057605F-F3F3-6204-8683-6E7F450179A6}"/>
          </ac:spMkLst>
        </pc:spChg>
        <pc:cxnChg chg="mod">
          <ac:chgData name="Liyana Ralalage, Adiesha" userId="15fd5c93-10d6-4014-8103-1a4931e3c018" providerId="ADAL" clId="{29A0A2D5-E880-47DC-BBCD-FCE895F6C81B}" dt="2025-02-27T03:15:37.666" v="4374" actId="14100"/>
          <ac:cxnSpMkLst>
            <pc:docMk/>
            <pc:sldMk cId="850335746" sldId="1507"/>
            <ac:cxnSpMk id="11" creationId="{F0E472C5-70FE-73BE-FC0A-87249689DA3A}"/>
          </ac:cxnSpMkLst>
        </pc:cxnChg>
        <pc:cxnChg chg="mod">
          <ac:chgData name="Liyana Ralalage, Adiesha" userId="15fd5c93-10d6-4014-8103-1a4931e3c018" providerId="ADAL" clId="{29A0A2D5-E880-47DC-BBCD-FCE895F6C81B}" dt="2025-02-27T03:15:33.947" v="4373" actId="14100"/>
          <ac:cxnSpMkLst>
            <pc:docMk/>
            <pc:sldMk cId="850335746" sldId="1507"/>
            <ac:cxnSpMk id="13" creationId="{0048B8D5-3E88-06FB-13A5-F50D21932333}"/>
          </ac:cxnSpMkLst>
        </pc:cxnChg>
      </pc:sldChg>
      <pc:sldChg chg="addSp modSp add mod modAnim">
        <pc:chgData name="Liyana Ralalage, Adiesha" userId="15fd5c93-10d6-4014-8103-1a4931e3c018" providerId="ADAL" clId="{29A0A2D5-E880-47DC-BBCD-FCE895F6C81B}" dt="2025-02-27T21:23:58.596" v="6487"/>
        <pc:sldMkLst>
          <pc:docMk/>
          <pc:sldMk cId="4136995632" sldId="1508"/>
        </pc:sldMkLst>
        <pc:spChg chg="mod">
          <ac:chgData name="Liyana Ralalage, Adiesha" userId="15fd5c93-10d6-4014-8103-1a4931e3c018" providerId="ADAL" clId="{29A0A2D5-E880-47DC-BBCD-FCE895F6C81B}" dt="2025-02-27T03:18:41.286" v="4498" actId="207"/>
          <ac:spMkLst>
            <pc:docMk/>
            <pc:sldMk cId="4136995632" sldId="1508"/>
            <ac:spMk id="8" creationId="{BC978F50-9CD8-3A5E-5A37-AFDFAF0D103C}"/>
          </ac:spMkLst>
        </pc:spChg>
        <pc:cxnChg chg="add mod">
          <ac:chgData name="Liyana Ralalage, Adiesha" userId="15fd5c93-10d6-4014-8103-1a4931e3c018" providerId="ADAL" clId="{29A0A2D5-E880-47DC-BBCD-FCE895F6C81B}" dt="2025-02-27T03:16:01.749" v="4388" actId="692"/>
          <ac:cxnSpMkLst>
            <pc:docMk/>
            <pc:sldMk cId="4136995632" sldId="1508"/>
            <ac:cxnSpMk id="5" creationId="{0CE9A9CA-14FE-34C3-B266-F31955FF672B}"/>
          </ac:cxnSpMkLst>
        </pc:cxnChg>
        <pc:cxnChg chg="add mod">
          <ac:chgData name="Liyana Ralalage, Adiesha" userId="15fd5c93-10d6-4014-8103-1a4931e3c018" providerId="ADAL" clId="{29A0A2D5-E880-47DC-BBCD-FCE895F6C81B}" dt="2025-02-27T03:16:05.032" v="4389" actId="1076"/>
          <ac:cxnSpMkLst>
            <pc:docMk/>
            <pc:sldMk cId="4136995632" sldId="1508"/>
            <ac:cxnSpMk id="10" creationId="{F16EB18D-E26C-28DA-FCAF-0A2BA6082B26}"/>
          </ac:cxnSpMkLst>
        </pc:cxnChg>
      </pc:sldChg>
      <pc:sldChg chg="addSp delSp modSp add mod delAnim modAnim">
        <pc:chgData name="Liyana Ralalage, Adiesha" userId="15fd5c93-10d6-4014-8103-1a4931e3c018" providerId="ADAL" clId="{29A0A2D5-E880-47DC-BBCD-FCE895F6C81B}" dt="2025-02-27T21:24:33.376" v="6488" actId="207"/>
        <pc:sldMkLst>
          <pc:docMk/>
          <pc:sldMk cId="2869791058" sldId="1509"/>
        </pc:sldMkLst>
        <pc:spChg chg="mod">
          <ac:chgData name="Liyana Ralalage, Adiesha" userId="15fd5c93-10d6-4014-8103-1a4931e3c018" providerId="ADAL" clId="{29A0A2D5-E880-47DC-BBCD-FCE895F6C81B}" dt="2025-02-27T03:20:31.625" v="4601" actId="20577"/>
          <ac:spMkLst>
            <pc:docMk/>
            <pc:sldMk cId="2869791058" sldId="1509"/>
            <ac:spMk id="3" creationId="{FE08EC50-9780-8535-AAD6-959473F09E99}"/>
          </ac:spMkLst>
        </pc:spChg>
        <pc:spChg chg="mod">
          <ac:chgData name="Liyana Ralalage, Adiesha" userId="15fd5c93-10d6-4014-8103-1a4931e3c018" providerId="ADAL" clId="{29A0A2D5-E880-47DC-BBCD-FCE895F6C81B}" dt="2025-02-27T03:22:53.485" v="4694" actId="14100"/>
          <ac:spMkLst>
            <pc:docMk/>
            <pc:sldMk cId="2869791058" sldId="1509"/>
            <ac:spMk id="8" creationId="{509F27DB-E450-F248-8271-5A43E43505DB}"/>
          </ac:spMkLst>
        </pc:spChg>
        <pc:spChg chg="add mod">
          <ac:chgData name="Liyana Ralalage, Adiesha" userId="15fd5c93-10d6-4014-8103-1a4931e3c018" providerId="ADAL" clId="{29A0A2D5-E880-47DC-BBCD-FCE895F6C81B}" dt="2025-02-27T03:22:56.053" v="4695" actId="14100"/>
          <ac:spMkLst>
            <pc:docMk/>
            <pc:sldMk cId="2869791058" sldId="1509"/>
            <ac:spMk id="14" creationId="{1AD735A2-55BF-131F-B5C6-BC3FA6AE972D}"/>
          </ac:spMkLst>
        </pc:spChg>
        <pc:spChg chg="add mod">
          <ac:chgData name="Liyana Ralalage, Adiesha" userId="15fd5c93-10d6-4014-8103-1a4931e3c018" providerId="ADAL" clId="{29A0A2D5-E880-47DC-BBCD-FCE895F6C81B}" dt="2025-02-27T21:24:33.376" v="6488" actId="207"/>
          <ac:spMkLst>
            <pc:docMk/>
            <pc:sldMk cId="2869791058" sldId="1509"/>
            <ac:spMk id="15" creationId="{40C77D68-0B6D-5774-B49D-16A899952B88}"/>
          </ac:spMkLst>
        </pc:spChg>
        <pc:spChg chg="add">
          <ac:chgData name="Liyana Ralalage, Adiesha" userId="15fd5c93-10d6-4014-8103-1a4931e3c018" providerId="ADAL" clId="{29A0A2D5-E880-47DC-BBCD-FCE895F6C81B}" dt="2025-02-27T03:24:51.966" v="4799" actId="11529"/>
          <ac:spMkLst>
            <pc:docMk/>
            <pc:sldMk cId="2869791058" sldId="1509"/>
            <ac:spMk id="18" creationId="{87AC1DE4-FBC3-6D70-FC82-C1E72392F8A7}"/>
          </ac:spMkLst>
        </pc:spChg>
        <pc:grpChg chg="del">
          <ac:chgData name="Liyana Ralalage, Adiesha" userId="15fd5c93-10d6-4014-8103-1a4931e3c018" providerId="ADAL" clId="{29A0A2D5-E880-47DC-BBCD-FCE895F6C81B}" dt="2025-02-27T03:20:44.722" v="4604" actId="478"/>
          <ac:grpSpMkLst>
            <pc:docMk/>
            <pc:sldMk cId="2869791058" sldId="1509"/>
            <ac:grpSpMk id="9" creationId="{123C4297-5D9D-3A7F-8620-CB4D539BE99E}"/>
          </ac:grpSpMkLst>
        </pc:grpChg>
        <pc:cxnChg chg="del">
          <ac:chgData name="Liyana Ralalage, Adiesha" userId="15fd5c93-10d6-4014-8103-1a4931e3c018" providerId="ADAL" clId="{29A0A2D5-E880-47DC-BBCD-FCE895F6C81B}" dt="2025-02-27T03:20:51.374" v="4606" actId="478"/>
          <ac:cxnSpMkLst>
            <pc:docMk/>
            <pc:sldMk cId="2869791058" sldId="1509"/>
            <ac:cxnSpMk id="5" creationId="{5E8B5CB2-085A-CCDD-0FA4-C723889F4540}"/>
          </ac:cxnSpMkLst>
        </pc:cxnChg>
        <pc:cxnChg chg="del">
          <ac:chgData name="Liyana Ralalage, Adiesha" userId="15fd5c93-10d6-4014-8103-1a4931e3c018" providerId="ADAL" clId="{29A0A2D5-E880-47DC-BBCD-FCE895F6C81B}" dt="2025-02-27T03:20:51.374" v="4606" actId="478"/>
          <ac:cxnSpMkLst>
            <pc:docMk/>
            <pc:sldMk cId="2869791058" sldId="1509"/>
            <ac:cxnSpMk id="10" creationId="{BD43D176-DA54-6234-A254-756D15E80394}"/>
          </ac:cxnSpMkLst>
        </pc:cxnChg>
        <pc:cxnChg chg="del">
          <ac:chgData name="Liyana Ralalage, Adiesha" userId="15fd5c93-10d6-4014-8103-1a4931e3c018" providerId="ADAL" clId="{29A0A2D5-E880-47DC-BBCD-FCE895F6C81B}" dt="2025-02-27T03:20:51.374" v="4606" actId="478"/>
          <ac:cxnSpMkLst>
            <pc:docMk/>
            <pc:sldMk cId="2869791058" sldId="1509"/>
            <ac:cxnSpMk id="11" creationId="{2D03451D-22F9-334B-C4BF-20FF5BEB614F}"/>
          </ac:cxnSpMkLst>
        </pc:cxnChg>
        <pc:cxnChg chg="del">
          <ac:chgData name="Liyana Ralalage, Adiesha" userId="15fd5c93-10d6-4014-8103-1a4931e3c018" providerId="ADAL" clId="{29A0A2D5-E880-47DC-BBCD-FCE895F6C81B}" dt="2025-02-27T03:20:46.996" v="4605" actId="478"/>
          <ac:cxnSpMkLst>
            <pc:docMk/>
            <pc:sldMk cId="2869791058" sldId="1509"/>
            <ac:cxnSpMk id="13" creationId="{365609BE-656A-7542-92DB-B077A728F843}"/>
          </ac:cxnSpMkLst>
        </pc:cxnChg>
        <pc:cxnChg chg="add del">
          <ac:chgData name="Liyana Ralalage, Adiesha" userId="15fd5c93-10d6-4014-8103-1a4931e3c018" providerId="ADAL" clId="{29A0A2D5-E880-47DC-BBCD-FCE895F6C81B}" dt="2025-02-27T03:24:46.175" v="4798" actId="11529"/>
          <ac:cxnSpMkLst>
            <pc:docMk/>
            <pc:sldMk cId="2869791058" sldId="1509"/>
            <ac:cxnSpMk id="17" creationId="{7D936E35-E551-6D66-3CD9-1B2904F42FD7}"/>
          </ac:cxnSpMkLst>
        </pc:cxnChg>
      </pc:sldChg>
      <pc:sldChg chg="modSp new mod modAnim">
        <pc:chgData name="Liyana Ralalage, Adiesha" userId="15fd5c93-10d6-4014-8103-1a4931e3c018" providerId="ADAL" clId="{29A0A2D5-E880-47DC-BBCD-FCE895F6C81B}" dt="2025-02-27T03:34:12.909" v="5769" actId="207"/>
        <pc:sldMkLst>
          <pc:docMk/>
          <pc:sldMk cId="2822445901" sldId="1510"/>
        </pc:sldMkLst>
        <pc:spChg chg="mod">
          <ac:chgData name="Liyana Ralalage, Adiesha" userId="15fd5c93-10d6-4014-8103-1a4931e3c018" providerId="ADAL" clId="{29A0A2D5-E880-47DC-BBCD-FCE895F6C81B}" dt="2025-02-27T03:26:31.636" v="4918" actId="1035"/>
          <ac:spMkLst>
            <pc:docMk/>
            <pc:sldMk cId="2822445901" sldId="1510"/>
            <ac:spMk id="2" creationId="{D664FC2B-1232-C360-760D-D7C2A40CC689}"/>
          </ac:spMkLst>
        </pc:spChg>
        <pc:spChg chg="mod">
          <ac:chgData name="Liyana Ralalage, Adiesha" userId="15fd5c93-10d6-4014-8103-1a4931e3c018" providerId="ADAL" clId="{29A0A2D5-E880-47DC-BBCD-FCE895F6C81B}" dt="2025-02-27T03:34:12.909" v="5769" actId="207"/>
          <ac:spMkLst>
            <pc:docMk/>
            <pc:sldMk cId="2822445901" sldId="1510"/>
            <ac:spMk id="3" creationId="{D3287BCC-9A4A-4AE0-4D7F-EFFBE354C60A}"/>
          </ac:spMkLst>
        </pc:spChg>
        <pc:spChg chg="mod">
          <ac:chgData name="Liyana Ralalage, Adiesha" userId="15fd5c93-10d6-4014-8103-1a4931e3c018" providerId="ADAL" clId="{29A0A2D5-E880-47DC-BBCD-FCE895F6C81B}" dt="2025-02-27T03:33:24.565" v="5759" actId="27636"/>
          <ac:spMkLst>
            <pc:docMk/>
            <pc:sldMk cId="2822445901" sldId="1510"/>
            <ac:spMk id="4" creationId="{060202CE-F9B0-EE44-05CF-323524567870}"/>
          </ac:spMkLst>
        </pc:spChg>
        <pc:spChg chg="mod">
          <ac:chgData name="Liyana Ralalage, Adiesha" userId="15fd5c93-10d6-4014-8103-1a4931e3c018" providerId="ADAL" clId="{29A0A2D5-E880-47DC-BBCD-FCE895F6C81B}" dt="2025-02-27T03:26:35.443" v="4919" actId="1076"/>
          <ac:spMkLst>
            <pc:docMk/>
            <pc:sldMk cId="2822445901" sldId="1510"/>
            <ac:spMk id="5" creationId="{B57A1DC8-AF1A-0C76-165F-B4965ED6A65D}"/>
          </ac:spMkLst>
        </pc:spChg>
      </pc:sldChg>
      <pc:sldChg chg="add del">
        <pc:chgData name="Liyana Ralalage, Adiesha" userId="15fd5c93-10d6-4014-8103-1a4931e3c018" providerId="ADAL" clId="{29A0A2D5-E880-47DC-BBCD-FCE895F6C81B}" dt="2025-02-27T03:25:20.414" v="4803" actId="2890"/>
        <pc:sldMkLst>
          <pc:docMk/>
          <pc:sldMk cId="3759034779" sldId="1510"/>
        </pc:sldMkLst>
      </pc:sldChg>
      <pc:sldChg chg="modSp new mod modAnim">
        <pc:chgData name="Liyana Ralalage, Adiesha" userId="15fd5c93-10d6-4014-8103-1a4931e3c018" providerId="ADAL" clId="{29A0A2D5-E880-47DC-BBCD-FCE895F6C81B}" dt="2025-02-27T03:41:23.794" v="6287"/>
        <pc:sldMkLst>
          <pc:docMk/>
          <pc:sldMk cId="3987099785" sldId="1511"/>
        </pc:sldMkLst>
        <pc:spChg chg="mod">
          <ac:chgData name="Liyana Ralalage, Adiesha" userId="15fd5c93-10d6-4014-8103-1a4931e3c018" providerId="ADAL" clId="{29A0A2D5-E880-47DC-BBCD-FCE895F6C81B}" dt="2025-02-27T03:35:22.784" v="5827" actId="20577"/>
          <ac:spMkLst>
            <pc:docMk/>
            <pc:sldMk cId="3987099785" sldId="1511"/>
            <ac:spMk id="2" creationId="{0FF06B65-473B-B5CA-AAA1-763B74EB2BF6}"/>
          </ac:spMkLst>
        </pc:spChg>
        <pc:spChg chg="mod">
          <ac:chgData name="Liyana Ralalage, Adiesha" userId="15fd5c93-10d6-4014-8103-1a4931e3c018" providerId="ADAL" clId="{29A0A2D5-E880-47DC-BBCD-FCE895F6C81B}" dt="2025-02-27T03:41:02.736" v="6286" actId="207"/>
          <ac:spMkLst>
            <pc:docMk/>
            <pc:sldMk cId="3987099785" sldId="1511"/>
            <ac:spMk id="3" creationId="{2B9A47D2-2A61-A3D9-3073-FB00D49D6FF5}"/>
          </ac:spMkLst>
        </pc:spChg>
        <pc:spChg chg="mod">
          <ac:chgData name="Liyana Ralalage, Adiesha" userId="15fd5c93-10d6-4014-8103-1a4931e3c018" providerId="ADAL" clId="{29A0A2D5-E880-47DC-BBCD-FCE895F6C81B}" dt="2025-02-27T03:35:17.381" v="5818" actId="27636"/>
          <ac:spMkLst>
            <pc:docMk/>
            <pc:sldMk cId="3987099785" sldId="1511"/>
            <ac:spMk id="4" creationId="{BD8D07C5-1BFB-78E8-5FDA-8C88F2C210E8}"/>
          </ac:spMkLst>
        </pc:spChg>
      </pc:sldChg>
      <pc:sldChg chg="modSp new mod">
        <pc:chgData name="Liyana Ralalage, Adiesha" userId="15fd5c93-10d6-4014-8103-1a4931e3c018" providerId="ADAL" clId="{29A0A2D5-E880-47DC-BBCD-FCE895F6C81B}" dt="2025-02-27T03:42:15.689" v="6360" actId="27636"/>
        <pc:sldMkLst>
          <pc:docMk/>
          <pc:sldMk cId="76316053" sldId="1512"/>
        </pc:sldMkLst>
        <pc:spChg chg="mod">
          <ac:chgData name="Liyana Ralalage, Adiesha" userId="15fd5c93-10d6-4014-8103-1a4931e3c018" providerId="ADAL" clId="{29A0A2D5-E880-47DC-BBCD-FCE895F6C81B}" dt="2025-02-27T03:41:45.299" v="6308" actId="20577"/>
          <ac:spMkLst>
            <pc:docMk/>
            <pc:sldMk cId="76316053" sldId="1512"/>
            <ac:spMk id="2" creationId="{D2B1CCCA-588E-F3EB-CC84-FB14ED5E6AA9}"/>
          </ac:spMkLst>
        </pc:spChg>
        <pc:spChg chg="mod">
          <ac:chgData name="Liyana Ralalage, Adiesha" userId="15fd5c93-10d6-4014-8103-1a4931e3c018" providerId="ADAL" clId="{29A0A2D5-E880-47DC-BBCD-FCE895F6C81B}" dt="2025-02-27T03:42:15.689" v="6360" actId="27636"/>
          <ac:spMkLst>
            <pc:docMk/>
            <pc:sldMk cId="76316053" sldId="1512"/>
            <ac:spMk id="4" creationId="{9F1EC932-5F73-0513-397C-D1F7BDDD7E0C}"/>
          </ac:spMkLst>
        </pc:spChg>
        <pc:spChg chg="mod">
          <ac:chgData name="Liyana Ralalage, Adiesha" userId="15fd5c93-10d6-4014-8103-1a4931e3c018" providerId="ADAL" clId="{29A0A2D5-E880-47DC-BBCD-FCE895F6C81B}" dt="2025-02-27T03:41:53.285" v="6339" actId="20577"/>
          <ac:spMkLst>
            <pc:docMk/>
            <pc:sldMk cId="76316053" sldId="1512"/>
            <ac:spMk id="5" creationId="{9A9D045F-1070-AC65-BD4B-9072FFDA9744}"/>
          </ac:spMkLst>
        </pc:spChg>
      </pc:sldChg>
      <pc:sldChg chg="addSp modSp new mod modAnim">
        <pc:chgData name="Liyana Ralalage, Adiesha" userId="15fd5c93-10d6-4014-8103-1a4931e3c018" providerId="ADAL" clId="{29A0A2D5-E880-47DC-BBCD-FCE895F6C81B}" dt="2025-02-27T21:28:18.168" v="6495"/>
        <pc:sldMkLst>
          <pc:docMk/>
          <pc:sldMk cId="1704852865" sldId="1513"/>
        </pc:sldMkLst>
        <pc:spChg chg="mod">
          <ac:chgData name="Liyana Ralalage, Adiesha" userId="15fd5c93-10d6-4014-8103-1a4931e3c018" providerId="ADAL" clId="{29A0A2D5-E880-47DC-BBCD-FCE895F6C81B}" dt="2025-02-27T03:42:08.591" v="6356" actId="20577"/>
          <ac:spMkLst>
            <pc:docMk/>
            <pc:sldMk cId="1704852865" sldId="1513"/>
            <ac:spMk id="2" creationId="{70C45FDE-527C-9BB6-5BBA-8C21CC9FE6AA}"/>
          </ac:spMkLst>
        </pc:spChg>
        <pc:spChg chg="mod">
          <ac:chgData name="Liyana Ralalage, Adiesha" userId="15fd5c93-10d6-4014-8103-1a4931e3c018" providerId="ADAL" clId="{29A0A2D5-E880-47DC-BBCD-FCE895F6C81B}" dt="2025-02-27T03:42:15.679" v="6359" actId="27636"/>
          <ac:spMkLst>
            <pc:docMk/>
            <pc:sldMk cId="1704852865" sldId="1513"/>
            <ac:spMk id="3" creationId="{0FB27946-1D8F-52C2-179C-700A314A9ED5}"/>
          </ac:spMkLst>
        </pc:spChg>
        <pc:spChg chg="add mod">
          <ac:chgData name="Liyana Ralalage, Adiesha" userId="15fd5c93-10d6-4014-8103-1a4931e3c018" providerId="ADAL" clId="{29A0A2D5-E880-47DC-BBCD-FCE895F6C81B}" dt="2025-02-27T03:42:33.317" v="6380" actId="1076"/>
          <ac:spMkLst>
            <pc:docMk/>
            <pc:sldMk cId="1704852865" sldId="1513"/>
            <ac:spMk id="4" creationId="{CCF1C90B-E612-C742-E8F7-9779DF6B6623}"/>
          </ac:spMkLst>
        </pc:spChg>
      </pc:sldChg>
      <pc:sldChg chg="modSp mod modAnim">
        <pc:chgData name="Liyana Ralalage, Adiesha" userId="15fd5c93-10d6-4014-8103-1a4931e3c018" providerId="ADAL" clId="{29A0A2D5-E880-47DC-BBCD-FCE895F6C81B}" dt="2025-02-27T21:30:07.976" v="6509"/>
        <pc:sldMkLst>
          <pc:docMk/>
          <pc:sldMk cId="82693767" sldId="1514"/>
        </pc:sldMkLst>
        <pc:spChg chg="mod">
          <ac:chgData name="Liyana Ralalage, Adiesha" userId="15fd5c93-10d6-4014-8103-1a4931e3c018" providerId="ADAL" clId="{29A0A2D5-E880-47DC-BBCD-FCE895F6C81B}" dt="2025-02-27T21:26:57.497" v="6489" actId="207"/>
          <ac:spMkLst>
            <pc:docMk/>
            <pc:sldMk cId="82693767" sldId="1514"/>
            <ac:spMk id="6" creationId="{2D21E15D-7643-EE49-B78B-A28828B370F4}"/>
          </ac:spMkLst>
        </pc:spChg>
        <pc:spChg chg="mod">
          <ac:chgData name="Liyana Ralalage, Adiesha" userId="15fd5c93-10d6-4014-8103-1a4931e3c018" providerId="ADAL" clId="{29A0A2D5-E880-47DC-BBCD-FCE895F6C81B}" dt="2025-02-27T21:29:21.106" v="6504" actId="20577"/>
          <ac:spMkLst>
            <pc:docMk/>
            <pc:sldMk cId="82693767" sldId="1514"/>
            <ac:spMk id="8" creationId="{BF7D0D0D-142D-E12F-C856-3811AA0EC77B}"/>
          </ac:spMkLst>
        </pc:spChg>
      </pc:sldChg>
      <pc:sldChg chg="modSp modAnim">
        <pc:chgData name="Liyana Ralalage, Adiesha" userId="15fd5c93-10d6-4014-8103-1a4931e3c018" providerId="ADAL" clId="{29A0A2D5-E880-47DC-BBCD-FCE895F6C81B}" dt="2025-02-27T21:31:11.209" v="6511" actId="207"/>
        <pc:sldMkLst>
          <pc:docMk/>
          <pc:sldMk cId="3670879570" sldId="1515"/>
        </pc:sldMkLst>
        <pc:spChg chg="mod">
          <ac:chgData name="Liyana Ralalage, Adiesha" userId="15fd5c93-10d6-4014-8103-1a4931e3c018" providerId="ADAL" clId="{29A0A2D5-E880-47DC-BBCD-FCE895F6C81B}" dt="2025-02-27T21:31:11.209" v="6511" actId="207"/>
          <ac:spMkLst>
            <pc:docMk/>
            <pc:sldMk cId="3670879570" sldId="1515"/>
            <ac:spMk id="6" creationId="{7DD51FF9-44BB-DB00-05C2-243BFA37DF7B}"/>
          </ac:spMkLst>
        </pc:spChg>
      </pc:sldChg>
      <pc:sldChg chg="modSp modAnim">
        <pc:chgData name="Liyana Ralalage, Adiesha" userId="15fd5c93-10d6-4014-8103-1a4931e3c018" providerId="ADAL" clId="{29A0A2D5-E880-47DC-BBCD-FCE895F6C81B}" dt="2025-02-27T21:33:48.137" v="6540" actId="207"/>
        <pc:sldMkLst>
          <pc:docMk/>
          <pc:sldMk cId="858569419" sldId="1516"/>
        </pc:sldMkLst>
        <pc:spChg chg="mod">
          <ac:chgData name="Liyana Ralalage, Adiesha" userId="15fd5c93-10d6-4014-8103-1a4931e3c018" providerId="ADAL" clId="{29A0A2D5-E880-47DC-BBCD-FCE895F6C81B}" dt="2025-02-27T21:33:48.137" v="6540" actId="207"/>
          <ac:spMkLst>
            <pc:docMk/>
            <pc:sldMk cId="858569419" sldId="1516"/>
            <ac:spMk id="6" creationId="{55AFC101-DC80-FC0E-9B8B-8FDDB67E6EE9}"/>
          </ac:spMkLst>
        </pc:spChg>
      </pc:sldChg>
      <pc:sldChg chg="modSp modAnim">
        <pc:chgData name="Liyana Ralalage, Adiesha" userId="15fd5c93-10d6-4014-8103-1a4931e3c018" providerId="ADAL" clId="{29A0A2D5-E880-47DC-BBCD-FCE895F6C81B}" dt="2025-02-27T21:33:44.945" v="6539" actId="207"/>
        <pc:sldMkLst>
          <pc:docMk/>
          <pc:sldMk cId="4148834051" sldId="1517"/>
        </pc:sldMkLst>
        <pc:spChg chg="mod">
          <ac:chgData name="Liyana Ralalage, Adiesha" userId="15fd5c93-10d6-4014-8103-1a4931e3c018" providerId="ADAL" clId="{29A0A2D5-E880-47DC-BBCD-FCE895F6C81B}" dt="2025-02-27T21:33:44.945" v="6539" actId="207"/>
          <ac:spMkLst>
            <pc:docMk/>
            <pc:sldMk cId="4148834051" sldId="1517"/>
            <ac:spMk id="6" creationId="{B1E8EE92-CE1C-472A-DA4B-5CEE0DEE2509}"/>
          </ac:spMkLst>
        </pc:spChg>
      </pc:sldChg>
      <pc:sldChg chg="modSp modAnim">
        <pc:chgData name="Liyana Ralalage, Adiesha" userId="15fd5c93-10d6-4014-8103-1a4931e3c018" providerId="ADAL" clId="{29A0A2D5-E880-47DC-BBCD-FCE895F6C81B}" dt="2025-02-27T21:34:25.569" v="6560"/>
        <pc:sldMkLst>
          <pc:docMk/>
          <pc:sldMk cId="3141880448" sldId="1518"/>
        </pc:sldMkLst>
        <pc:spChg chg="mod">
          <ac:chgData name="Liyana Ralalage, Adiesha" userId="15fd5c93-10d6-4014-8103-1a4931e3c018" providerId="ADAL" clId="{29A0A2D5-E880-47DC-BBCD-FCE895F6C81B}" dt="2025-02-27T21:33:41.180" v="6538" actId="207"/>
          <ac:spMkLst>
            <pc:docMk/>
            <pc:sldMk cId="3141880448" sldId="1518"/>
            <ac:spMk id="6" creationId="{5A03AF01-9380-09F8-B3D4-EE1BF4ADA55E}"/>
          </ac:spMkLst>
        </pc:spChg>
      </pc:sldChg>
      <pc:sldChg chg="modSp modAnim">
        <pc:chgData name="Liyana Ralalage, Adiesha" userId="15fd5c93-10d6-4014-8103-1a4931e3c018" providerId="ADAL" clId="{29A0A2D5-E880-47DC-BBCD-FCE895F6C81B}" dt="2025-02-27T21:34:54.657" v="6563" actId="207"/>
        <pc:sldMkLst>
          <pc:docMk/>
          <pc:sldMk cId="2574063675" sldId="1519"/>
        </pc:sldMkLst>
        <pc:spChg chg="mod">
          <ac:chgData name="Liyana Ralalage, Adiesha" userId="15fd5c93-10d6-4014-8103-1a4931e3c018" providerId="ADAL" clId="{29A0A2D5-E880-47DC-BBCD-FCE895F6C81B}" dt="2025-02-27T21:34:52.100" v="6562" actId="207"/>
          <ac:spMkLst>
            <pc:docMk/>
            <pc:sldMk cId="2574063675" sldId="1519"/>
            <ac:spMk id="5" creationId="{51DDC8D6-1152-3C3C-7A66-9AF2D06A89A3}"/>
          </ac:spMkLst>
        </pc:spChg>
        <pc:spChg chg="mod">
          <ac:chgData name="Liyana Ralalage, Adiesha" userId="15fd5c93-10d6-4014-8103-1a4931e3c018" providerId="ADAL" clId="{29A0A2D5-E880-47DC-BBCD-FCE895F6C81B}" dt="2025-02-27T21:34:54.657" v="6563" actId="207"/>
          <ac:spMkLst>
            <pc:docMk/>
            <pc:sldMk cId="2574063675" sldId="1519"/>
            <ac:spMk id="10" creationId="{C6012044-31D9-CD1D-170C-0B98D319A3D4}"/>
          </ac:spMkLst>
        </pc:spChg>
      </pc:sldChg>
      <pc:sldChg chg="modSp">
        <pc:chgData name="Liyana Ralalage, Adiesha" userId="15fd5c93-10d6-4014-8103-1a4931e3c018" providerId="ADAL" clId="{29A0A2D5-E880-47DC-BBCD-FCE895F6C81B}" dt="2025-02-27T21:35:24.509" v="6565" actId="207"/>
        <pc:sldMkLst>
          <pc:docMk/>
          <pc:sldMk cId="2953270289" sldId="1520"/>
        </pc:sldMkLst>
        <pc:spChg chg="mod">
          <ac:chgData name="Liyana Ralalage, Adiesha" userId="15fd5c93-10d6-4014-8103-1a4931e3c018" providerId="ADAL" clId="{29A0A2D5-E880-47DC-BBCD-FCE895F6C81B}" dt="2025-02-27T21:35:21.887" v="6564" actId="207"/>
          <ac:spMkLst>
            <pc:docMk/>
            <pc:sldMk cId="2953270289" sldId="1520"/>
            <ac:spMk id="5" creationId="{F03FADD1-37D4-5EDB-5A94-BFFEE4071EC3}"/>
          </ac:spMkLst>
        </pc:spChg>
        <pc:spChg chg="mod">
          <ac:chgData name="Liyana Ralalage, Adiesha" userId="15fd5c93-10d6-4014-8103-1a4931e3c018" providerId="ADAL" clId="{29A0A2D5-E880-47DC-BBCD-FCE895F6C81B}" dt="2025-02-27T21:35:24.509" v="6565" actId="207"/>
          <ac:spMkLst>
            <pc:docMk/>
            <pc:sldMk cId="2953270289" sldId="1520"/>
            <ac:spMk id="10" creationId="{4D6F4453-6A75-8CD9-30A6-988216FA6B03}"/>
          </ac:spMkLst>
        </pc:spChg>
      </pc:sldChg>
      <pc:sldChg chg="modSp mod">
        <pc:chgData name="Liyana Ralalage, Adiesha" userId="15fd5c93-10d6-4014-8103-1a4931e3c018" providerId="ADAL" clId="{29A0A2D5-E880-47DC-BBCD-FCE895F6C81B}" dt="2025-02-27T21:36:40.255" v="6571" actId="207"/>
        <pc:sldMkLst>
          <pc:docMk/>
          <pc:sldMk cId="2144844062" sldId="1522"/>
        </pc:sldMkLst>
        <pc:spChg chg="mod">
          <ac:chgData name="Liyana Ralalage, Adiesha" userId="15fd5c93-10d6-4014-8103-1a4931e3c018" providerId="ADAL" clId="{29A0A2D5-E880-47DC-BBCD-FCE895F6C81B}" dt="2025-02-27T21:36:40.255" v="6571" actId="207"/>
          <ac:spMkLst>
            <pc:docMk/>
            <pc:sldMk cId="2144844062" sldId="1522"/>
            <ac:spMk id="5" creationId="{A698EA8A-A53F-64D8-EB69-148810060D2C}"/>
          </ac:spMkLst>
        </pc:spChg>
        <pc:spChg chg="mod">
          <ac:chgData name="Liyana Ralalage, Adiesha" userId="15fd5c93-10d6-4014-8103-1a4931e3c018" providerId="ADAL" clId="{29A0A2D5-E880-47DC-BBCD-FCE895F6C81B}" dt="2025-02-27T21:36:27.586" v="6568" actId="113"/>
          <ac:spMkLst>
            <pc:docMk/>
            <pc:sldMk cId="2144844062" sldId="1522"/>
            <ac:spMk id="13" creationId="{D11604C6-ECA8-9BFD-0081-E544A3859FB6}"/>
          </ac:spMkLst>
        </pc:spChg>
        <pc:spChg chg="mod">
          <ac:chgData name="Liyana Ralalage, Adiesha" userId="15fd5c93-10d6-4014-8103-1a4931e3c018" providerId="ADAL" clId="{29A0A2D5-E880-47DC-BBCD-FCE895F6C81B}" dt="2025-02-27T21:36:27.586" v="6568" actId="113"/>
          <ac:spMkLst>
            <pc:docMk/>
            <pc:sldMk cId="2144844062" sldId="1522"/>
            <ac:spMk id="14" creationId="{C59B5330-40ED-D8B2-7A42-E13FC09D8184}"/>
          </ac:spMkLst>
        </pc:spChg>
        <pc:spChg chg="mod">
          <ac:chgData name="Liyana Ralalage, Adiesha" userId="15fd5c93-10d6-4014-8103-1a4931e3c018" providerId="ADAL" clId="{29A0A2D5-E880-47DC-BBCD-FCE895F6C81B}" dt="2025-02-27T21:36:27.586" v="6568" actId="113"/>
          <ac:spMkLst>
            <pc:docMk/>
            <pc:sldMk cId="2144844062" sldId="1522"/>
            <ac:spMk id="15" creationId="{EB2CE6B9-4359-8E74-131F-53C083DFD33A}"/>
          </ac:spMkLst>
        </pc:spChg>
      </pc:sldChg>
      <pc:sldChg chg="modSp">
        <pc:chgData name="Liyana Ralalage, Adiesha" userId="15fd5c93-10d6-4014-8103-1a4931e3c018" providerId="ADAL" clId="{29A0A2D5-E880-47DC-BBCD-FCE895F6C81B}" dt="2025-02-27T21:37:27.512" v="6573" actId="207"/>
        <pc:sldMkLst>
          <pc:docMk/>
          <pc:sldMk cId="2589782752" sldId="1523"/>
        </pc:sldMkLst>
        <pc:spChg chg="mod">
          <ac:chgData name="Liyana Ralalage, Adiesha" userId="15fd5c93-10d6-4014-8103-1a4931e3c018" providerId="ADAL" clId="{29A0A2D5-E880-47DC-BBCD-FCE895F6C81B}" dt="2025-02-27T21:37:27.512" v="6573" actId="207"/>
          <ac:spMkLst>
            <pc:docMk/>
            <pc:sldMk cId="2589782752" sldId="1523"/>
            <ac:spMk id="13" creationId="{BAC2591C-4DC9-74AE-F5B9-FD843E36A4E3}"/>
          </ac:spMkLst>
        </pc:spChg>
        <pc:spChg chg="mod">
          <ac:chgData name="Liyana Ralalage, Adiesha" userId="15fd5c93-10d6-4014-8103-1a4931e3c018" providerId="ADAL" clId="{29A0A2D5-E880-47DC-BBCD-FCE895F6C81B}" dt="2025-02-27T21:37:27.512" v="6573" actId="207"/>
          <ac:spMkLst>
            <pc:docMk/>
            <pc:sldMk cId="2589782752" sldId="1523"/>
            <ac:spMk id="14" creationId="{F7AF0EFF-9597-7B93-6648-A1073588DBE2}"/>
          </ac:spMkLst>
        </pc:spChg>
        <pc:spChg chg="mod">
          <ac:chgData name="Liyana Ralalage, Adiesha" userId="15fd5c93-10d6-4014-8103-1a4931e3c018" providerId="ADAL" clId="{29A0A2D5-E880-47DC-BBCD-FCE895F6C81B}" dt="2025-02-27T21:37:27.512" v="6573" actId="207"/>
          <ac:spMkLst>
            <pc:docMk/>
            <pc:sldMk cId="2589782752" sldId="1523"/>
            <ac:spMk id="15" creationId="{0B3A0918-CF7E-17C7-8F75-725BC2D5B689}"/>
          </ac:spMkLst>
        </pc:spChg>
      </pc:sldChg>
      <pc:sldChg chg="modSp">
        <pc:chgData name="Liyana Ralalage, Adiesha" userId="15fd5c93-10d6-4014-8103-1a4931e3c018" providerId="ADAL" clId="{29A0A2D5-E880-47DC-BBCD-FCE895F6C81B}" dt="2025-02-27T21:37:05.044" v="6572" actId="207"/>
        <pc:sldMkLst>
          <pc:docMk/>
          <pc:sldMk cId="688644364" sldId="1524"/>
        </pc:sldMkLst>
        <pc:spChg chg="mod">
          <ac:chgData name="Liyana Ralalage, Adiesha" userId="15fd5c93-10d6-4014-8103-1a4931e3c018" providerId="ADAL" clId="{29A0A2D5-E880-47DC-BBCD-FCE895F6C81B}" dt="2025-02-27T21:37:05.044" v="6572" actId="207"/>
          <ac:spMkLst>
            <pc:docMk/>
            <pc:sldMk cId="688644364" sldId="1524"/>
            <ac:spMk id="13" creationId="{43BBEAC7-56F6-A5C4-20B6-4D91C14FDD8B}"/>
          </ac:spMkLst>
        </pc:spChg>
        <pc:spChg chg="mod">
          <ac:chgData name="Liyana Ralalage, Adiesha" userId="15fd5c93-10d6-4014-8103-1a4931e3c018" providerId="ADAL" clId="{29A0A2D5-E880-47DC-BBCD-FCE895F6C81B}" dt="2025-02-27T21:37:05.044" v="6572" actId="207"/>
          <ac:spMkLst>
            <pc:docMk/>
            <pc:sldMk cId="688644364" sldId="1524"/>
            <ac:spMk id="14" creationId="{64F3D3C2-E396-F4D4-CC36-D3F8F7CF8DBA}"/>
          </ac:spMkLst>
        </pc:spChg>
        <pc:spChg chg="mod">
          <ac:chgData name="Liyana Ralalage, Adiesha" userId="15fd5c93-10d6-4014-8103-1a4931e3c018" providerId="ADAL" clId="{29A0A2D5-E880-47DC-BBCD-FCE895F6C81B}" dt="2025-02-27T21:37:05.044" v="6572" actId="207"/>
          <ac:spMkLst>
            <pc:docMk/>
            <pc:sldMk cId="688644364" sldId="1524"/>
            <ac:spMk id="15" creationId="{26893FD4-7579-DD01-6C47-89811698CB70}"/>
          </ac:spMkLst>
        </pc:spChg>
      </pc:sldChg>
      <pc:sldChg chg="modSp">
        <pc:chgData name="Liyana Ralalage, Adiesha" userId="15fd5c93-10d6-4014-8103-1a4931e3c018" providerId="ADAL" clId="{29A0A2D5-E880-47DC-BBCD-FCE895F6C81B}" dt="2025-02-27T21:38:09.119" v="6575" actId="113"/>
        <pc:sldMkLst>
          <pc:docMk/>
          <pc:sldMk cId="3646692759" sldId="1525"/>
        </pc:sldMkLst>
        <pc:spChg chg="mod">
          <ac:chgData name="Liyana Ralalage, Adiesha" userId="15fd5c93-10d6-4014-8103-1a4931e3c018" providerId="ADAL" clId="{29A0A2D5-E880-47DC-BBCD-FCE895F6C81B}" dt="2025-02-27T21:38:09.119" v="6575" actId="113"/>
          <ac:spMkLst>
            <pc:docMk/>
            <pc:sldMk cId="3646692759" sldId="1525"/>
            <ac:spMk id="12" creationId="{49CFD335-F65F-78AA-FE90-037A315B6D38}"/>
          </ac:spMkLst>
        </pc:spChg>
      </pc:sldChg>
      <pc:sldChg chg="modSp modAnim">
        <pc:chgData name="Liyana Ralalage, Adiesha" userId="15fd5c93-10d6-4014-8103-1a4931e3c018" providerId="ADAL" clId="{29A0A2D5-E880-47DC-BBCD-FCE895F6C81B}" dt="2025-02-27T21:38:27.716" v="6578" actId="113"/>
        <pc:sldMkLst>
          <pc:docMk/>
          <pc:sldMk cId="461217177" sldId="1526"/>
        </pc:sldMkLst>
        <pc:spChg chg="mod">
          <ac:chgData name="Liyana Ralalage, Adiesha" userId="15fd5c93-10d6-4014-8103-1a4931e3c018" providerId="ADAL" clId="{29A0A2D5-E880-47DC-BBCD-FCE895F6C81B}" dt="2025-02-27T21:38:27.716" v="6578" actId="113"/>
          <ac:spMkLst>
            <pc:docMk/>
            <pc:sldMk cId="461217177" sldId="1526"/>
            <ac:spMk id="12" creationId="{C6234353-2839-06D4-0282-7BC3C9EEBF77}"/>
          </ac:spMkLst>
        </pc:spChg>
      </pc:sldChg>
      <pc:sldChg chg="modSp modAnim">
        <pc:chgData name="Liyana Ralalage, Adiesha" userId="15fd5c93-10d6-4014-8103-1a4931e3c018" providerId="ADAL" clId="{29A0A2D5-E880-47DC-BBCD-FCE895F6C81B}" dt="2025-02-27T21:38:56.964" v="6582"/>
        <pc:sldMkLst>
          <pc:docMk/>
          <pc:sldMk cId="792616267" sldId="1527"/>
        </pc:sldMkLst>
        <pc:spChg chg="mod">
          <ac:chgData name="Liyana Ralalage, Adiesha" userId="15fd5c93-10d6-4014-8103-1a4931e3c018" providerId="ADAL" clId="{29A0A2D5-E880-47DC-BBCD-FCE895F6C81B}" dt="2025-02-27T21:38:41.869" v="6580" actId="113"/>
          <ac:spMkLst>
            <pc:docMk/>
            <pc:sldMk cId="792616267" sldId="1527"/>
            <ac:spMk id="12" creationId="{954DA838-1ABF-BB38-F972-BB70B7B2A0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3567F-6D72-6847-8267-5ABCDBDBF85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3A459-4BAB-4A40-A2DC-1D94CDABC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3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https://youtu.be/kYB8IZa5AuE?si=SCeGpjhuorESVbMM&amp;t=79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6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B8E7-DF65-9237-9ACF-5DBC76EAF3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sz="6000" b="1" i="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2B2F-D717-CEE8-4C5E-67070F98F3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FDFE0-72EE-CDBD-10B4-E8FE3666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7390-B865-BFA5-A363-042AB6DC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A30A-7C20-B756-6CDE-613EA0D6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8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Full-slide Img, Headlin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0D3F4E-BB9F-566C-F7ED-F285F1FF20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69E771-2D93-D322-2A70-BCB0A48E7F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779FE4-9838-FE31-D0B9-3344C30610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ackground Image">
            <a:extLst>
              <a:ext uri="{FF2B5EF4-FFF2-40B4-BE49-F238E27FC236}">
                <a16:creationId xmlns:a16="http://schemas.microsoft.com/office/drawing/2014/main" id="{919ECCA3-8BA0-9C76-6149-1C28E95C45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10515600" cy="610601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heading">
            <a:extLst>
              <a:ext uri="{FF2B5EF4-FFF2-40B4-BE49-F238E27FC236}">
                <a16:creationId xmlns:a16="http://schemas.microsoft.com/office/drawing/2014/main" id="{9B8C8812-0873-0575-B9A0-CC9A20391F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1296401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Subheading</a:t>
            </a:r>
          </a:p>
        </p:txBody>
      </p:sp>
      <p:sp>
        <p:nvSpPr>
          <p:cNvPr id="4" name="Top Left Line">
            <a:extLst>
              <a:ext uri="{FF2B5EF4-FFF2-40B4-BE49-F238E27FC236}">
                <a16:creationId xmlns:a16="http://schemas.microsoft.com/office/drawing/2014/main" id="{DD34DDFF-DD34-38A8-C007-F3008FA98A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" y="0"/>
            <a:ext cx="27432" cy="2057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MSU Logo">
            <a:extLst>
              <a:ext uri="{FF2B5EF4-FFF2-40B4-BE49-F238E27FC236}">
                <a16:creationId xmlns:a16="http://schemas.microsoft.com/office/drawing/2014/main" id="{138F6142-4A42-AC9A-6F91-7F198DCDB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648" y="2286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70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Full-slide Image a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0D3F4E-BB9F-566C-F7ED-F285F1FF20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69E771-2D93-D322-2A70-BCB0A48E7F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779FE4-9838-FE31-D0B9-3344C30610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ackground Image">
            <a:extLst>
              <a:ext uri="{FF2B5EF4-FFF2-40B4-BE49-F238E27FC236}">
                <a16:creationId xmlns:a16="http://schemas.microsoft.com/office/drawing/2014/main" id="{919ECCA3-8BA0-9C76-6149-1C28E95C45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10515600" cy="680013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op Left Line">
            <a:extLst>
              <a:ext uri="{FF2B5EF4-FFF2-40B4-BE49-F238E27FC236}">
                <a16:creationId xmlns:a16="http://schemas.microsoft.com/office/drawing/2014/main" id="{DD34DDFF-DD34-38A8-C007-F3008FA98A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" y="0"/>
            <a:ext cx="27432" cy="1371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MSU Logo">
            <a:extLst>
              <a:ext uri="{FF2B5EF4-FFF2-40B4-BE49-F238E27FC236}">
                <a16:creationId xmlns:a16="http://schemas.microsoft.com/office/drawing/2014/main" id="{138F6142-4A42-AC9A-6F91-7F198DCDB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648" y="2286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5296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0F26-05FD-EB88-166E-259F1013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A8D2-D47B-65D3-9FCB-F11AF6CD3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0E15D-144F-94C5-E9F2-7756055A4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F3277-DB28-EE44-188F-244DA045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5B6C6-AABE-8759-EAD5-5E252600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4627C-AE8C-06BC-E580-2E0C145A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6E2243A9-F3EF-67F4-D494-667833958D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48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E9FD-C2E6-DC99-0084-7A124109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E2725-23AD-25F4-169D-B81C81FA4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355EF-5693-FEDD-661F-BFCA13DB0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735AB-E3A6-8F2C-CC95-507DF799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43E76-D3A8-7D65-A10A-6D3B92AC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EE191-4193-12DA-2E08-DE90261B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D614380B-E0DE-A080-E2C2-75C68F4304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60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4094-5AA7-79D5-7136-2EC0D5466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C9E2A-F23D-E4E0-5E77-10BFB1D20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3E5B7-7942-9BDA-4734-DA0857C3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D427-326A-983E-A1D6-E2FF11E2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3ED7-02D9-D4F3-AABC-EC681094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2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7098-22AD-4BC9-794D-9D2F796D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4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3D225-2FE4-7311-B554-6D299A01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B5C74-BF90-C3D3-41E1-4E4B6AE9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75AE2-DE1A-7D69-DF91-073B3000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C1003-09AC-149D-D1B2-A4C200A4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24EC6745-47D3-FD3D-A23D-C2CBB6FD66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0205" y="1145613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512078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EEDF-33F5-B556-741A-60DF1A85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59812-8247-766E-B779-47B3D8F36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78276-F12C-98F4-D51F-ECF8F21F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9C674-1582-2372-CD2D-1B1D04F9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755A5-62D3-48D9-DA70-CAEA6899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0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90E9-730C-6569-BCF2-A27B465E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09D78-1278-5932-40F5-84B6CF96B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15FFC-DC0E-AEE4-5216-5BA14D4E0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2D415-4C09-7D76-D57C-AAC74C84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7347-B1AB-B9D6-5831-CAFAEFD1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EB047-1C5D-D965-8AF2-E8A6D304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2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307E-061B-0096-8F35-C5010968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682EA-F81A-FAC5-73A9-B7570E3DE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DDA51-7EF9-48A6-BC6F-1394CF4D1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8BA06-8945-8668-EC42-36798BF4D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1E66D-8598-F9CC-4C13-62AA829DC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FDF51-4975-2DD7-D00D-0100E525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C46379-9AB9-1319-0491-48483F58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7F2EA-64BE-C84E-7529-43A116BD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9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632-957E-29C5-AD5B-D9FD2784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72A5E-E3A1-6893-FC1F-683BD44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08892-ED8E-ABB4-398F-A9ED4770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64DCE-09D3-3ADC-EB52-2A56A996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ubheading">
            <a:extLst>
              <a:ext uri="{FF2B5EF4-FFF2-40B4-BE49-F238E27FC236}">
                <a16:creationId xmlns:a16="http://schemas.microsoft.com/office/drawing/2014/main" id="{ECF0600B-5738-3EA1-FE87-20AE86A9A6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235849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88287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769C-0C7C-286F-7C05-F631301A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1106"/>
          </a:xfrm>
        </p:spPr>
        <p:txBody>
          <a:bodyPr>
            <a:normAutofit/>
          </a:bodyPr>
          <a:lstStyle>
            <a:lvl1pPr>
              <a:defRPr lang="en-US" sz="4400" b="1" i="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4B6CF-49C8-FF1A-3E10-BD7D0B16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43"/>
            <a:ext cx="10515600" cy="41907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57D92-040B-1E25-F39B-562CF716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2C136-E6A4-79BC-6D9B-0D94B363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2537A-B24E-3639-8EDA-E7E546E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1354391E-3BCA-FE6F-A335-972C0177C4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62146D74-5604-EEA4-8F3E-AFFAA59692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0205" y="1145613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26849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58061-D30A-327E-9910-696A96F7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95C1A-A9A7-E2F6-F505-17A3B486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B2E67-7FA1-C93B-557A-1538FD3B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78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4572-BEF2-BC81-855C-8B97F91C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8AF9-31C8-7CDD-3B7E-66BE99BC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8CB83-8727-8F75-292B-7C906C870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FCD45-B4C3-8816-8684-20A6BEF0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B9942-C746-3B6D-3E95-5995B27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DBC6-43B6-3F6E-01E2-014B0ABE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93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76EC-9302-9885-32A5-1A6F330A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FB9F58-DE16-76FA-3D9D-AFB4A534C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CE6B0-5BE3-E800-36AE-64BB8AB87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6A64C-6E7C-072C-37A0-4538421D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F31E0-54F6-B319-8315-3C2E62EE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74364-7567-2F61-6479-0EA1C0A1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4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D96C-9227-4DD9-9002-5BB133F4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AE73B-4183-EFE7-51FA-DAAA88AD2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B3310-7527-5C31-7C00-862269D8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0C84D-D5D3-8CCF-2533-1C90903E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839BD-6322-2478-D92D-EF7F6445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29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DA68F-F969-7020-E7AC-64D130C86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4ABEF-1455-393D-44F4-42C0F2BA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5A992-5829-D430-4A29-616A8AE1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2584-D39A-C296-307B-794DAEA2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3ADE3-910D-C5F5-1F1B-3DC95D72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57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BB75-1B8F-2BA5-985A-714CDC394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EC390-5E2E-DDC3-8433-2CF97287F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4DFF4-C62C-8B43-7F33-58678F67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13D82-DB40-522A-2D06-BA0D9982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A16C7-2516-CA7D-E8C3-2C4668C3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61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B736-12C5-7B49-F3EA-AFEB8982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A5928-3218-DDA2-1B04-F84BD5D12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43"/>
            <a:ext cx="10515600" cy="41907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DA41A-1622-48F7-F140-C271626F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2DD1-F1EC-DD97-8120-C5C9F91D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5BA0E-ECF5-21EB-3CB3-6B6E18F99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D421D44C-1B05-6407-497F-1533B0FE8D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  <p:sp>
        <p:nvSpPr>
          <p:cNvPr id="9" name="Subheading">
            <a:extLst>
              <a:ext uri="{FF2B5EF4-FFF2-40B4-BE49-F238E27FC236}">
                <a16:creationId xmlns:a16="http://schemas.microsoft.com/office/drawing/2014/main" id="{3A0EC3EB-5705-2848-FAC2-F3462E41C4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306231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495277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988A-6322-5ACE-F160-64921657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49C57-A167-36B9-4CA2-5C585F540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DC90C-6BD4-B85B-3B40-5C501AA5E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1B878-BF30-E336-835D-8CDB4528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DF61B-8A57-0346-6240-E2920548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539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FCD2-CFC4-9775-454E-4F96EE7D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8A44D-C774-7454-CA66-2BFA6DA25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C30C-ED7D-7381-E908-4749FDC11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75ECB-B0E3-5A8C-A1C0-E51E7D1E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6F136-A454-B9F7-1373-BDF70829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14727-0E2E-B418-ADA3-277E4AD6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FDD2A83D-5D4C-63B1-60DE-1B44A6D281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98386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BFC5-C805-2F95-4002-F33C2455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5E540-F157-E327-CF43-6525EB383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662F3-2D0D-CD6D-9370-A503D5BFB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87754-6A65-998E-0AB7-048532F76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DD43A-10D5-049A-34DE-1F0EEE603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394673-6F2A-7B40-7D2A-560C3976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62EF4F-83A2-817E-8E62-264C0FEF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9EBD5-FC28-37C5-E786-CDC646D3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MSU Logo">
            <a:extLst>
              <a:ext uri="{FF2B5EF4-FFF2-40B4-BE49-F238E27FC236}">
                <a16:creationId xmlns:a16="http://schemas.microsoft.com/office/drawing/2014/main" id="{21E9D86B-A1FE-851A-EB3B-F81FE59957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4049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3A46-B5BD-1DD5-A844-FCB153B9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59BC0-2ECD-81D3-37CF-7F6F23C07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922A5-794C-BF24-3B4B-34092A71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68F49-A228-A2C5-D6EC-94E1255E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4E7BD-31CF-7ECA-52FB-7BB7E258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27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3753-F36F-7912-23AD-0F91D415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CB650-0AE2-D8F9-22D8-8EFB76ED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A3F874-4354-0939-F8BB-E936C647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5CEA6-BA55-1334-59ED-28C00E22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MSU Logo">
            <a:extLst>
              <a:ext uri="{FF2B5EF4-FFF2-40B4-BE49-F238E27FC236}">
                <a16:creationId xmlns:a16="http://schemas.microsoft.com/office/drawing/2014/main" id="{98B3F01C-4C4D-E752-7E13-27BAFDDABD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59908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3753-F36F-7912-23AD-0F91D415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CB650-0AE2-D8F9-22D8-8EFB76ED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A3F874-4354-0939-F8BB-E936C647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5CEA6-BA55-1334-59ED-28C00E22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C87A683-B3F9-9CC4-E017-AD82958AA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159209"/>
            <a:ext cx="10515600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MSU Logo">
            <a:extLst>
              <a:ext uri="{FF2B5EF4-FFF2-40B4-BE49-F238E27FC236}">
                <a16:creationId xmlns:a16="http://schemas.microsoft.com/office/drawing/2014/main" id="{AD817156-88F2-D8CE-B303-873AD6676A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13326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6839C-6915-00A6-51E5-6EE1EC7C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DD653-4673-3378-A039-51FADCD6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904CB-3A93-295E-88D6-1F50B95B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MSU Logo">
            <a:extLst>
              <a:ext uri="{FF2B5EF4-FFF2-40B4-BE49-F238E27FC236}">
                <a16:creationId xmlns:a16="http://schemas.microsoft.com/office/drawing/2014/main" id="{9DCCDADD-8160-227D-3C47-FC1D937F6C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62363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D451-F6B7-5F7F-3291-01AC63C9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D6C0-5661-7229-97F4-5CFFB5A1B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85B04-5BF4-EF2E-1493-A1D5E5F1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22FD4-8559-6E19-5F2C-7CA6A5743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2298F-D433-113C-817C-6C873F49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109DC-A753-0D44-DE29-95106407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580A0166-C077-E6CF-9BF8-B164D9BC6B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272947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B097-7F3C-F6EA-A80B-FDCAF30D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1EC11B-ED6C-98B4-49D8-ED4CABFA8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30A09-A4B8-AB17-1EA4-581F4067E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C299B-8955-A6D1-9B04-BD0BB7FF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A8BF1-2380-AC56-7912-47A63738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7C5E7-B424-D5BA-4920-3008CB8C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C3F1D5C5-DAF4-059D-DB78-FF673F6AF5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10323576" y="6172200"/>
            <a:ext cx="1261872" cy="32004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267597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9AC1-CFFE-BDB5-B0AB-4660EEAB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40949-8B68-7E3E-7668-8F351DEBB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C58C-3284-3783-F73B-19918B41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0CFA7-D421-4084-54D2-4807EA0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687EC-7817-13DA-24E3-3478918D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076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0530D-1F14-36B3-52E8-F37A0DF01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792A0-1C34-3452-838E-C1C7117D6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4BF7-7CE8-C705-3325-D302416D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B0F6A-03A2-997D-632F-982F401A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9C6C-099D-C7D9-A08C-A7257703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53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D96-5DD5-A543-B6D0-FB6BE362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ptos Display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48417-31B7-DD48-A727-1234A30E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7A6A-293D-5F4F-B1CC-493B6F48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E8B2-76DC-3943-9B22-E03FDA63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D543-BA53-9945-9B43-2DF06F6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574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358-D3CE-5E4D-B5D1-DAFF6294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7EF1-BB43-5046-8593-2D9EC3E4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7806-8527-1F42-B39D-E5931275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62A5-6843-BB40-9587-81A6F86C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F496-4653-9F4A-A24E-68787D4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297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BB4-CDCD-B841-9338-259C27EC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B28-0EDC-CF47-B98F-D3B69B01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8E8A-5266-5D4A-B1A6-F062EC5F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FA9-D6A2-9A4B-A082-94613115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73B-7EB8-8B49-842E-484302D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0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F6F-7205-ED1C-6129-EF4A162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7E-A575-6E85-D5E5-F3595BAEA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29D05-1A22-80C3-8EE1-81ABB0CED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6D8D5-7B55-854D-DF5B-99213024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DA0E7-5A06-F717-F44B-A7FCEAA8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6DC90-7132-DDA5-94BC-D15F72BE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B746D94C-3A2E-49EB-9E4D-0E593CAF6E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009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4CC-1B1E-4C42-981F-C8F40A4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B6F7-1371-9A4F-A1B3-4785792ED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2C9B-A4FD-8440-9594-8EE3F4A06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AAA-B651-AC4D-B065-4E30E90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107-1396-C94C-8062-4AA97EBE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0E15-8ED5-694D-B756-484E0E0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994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2F2F-2C99-5148-BB76-C085DA21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7A5F-4422-3646-A309-9D1E8E99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CEDA-0547-C546-A3FD-961408C2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8D53C-D9F7-6B43-B4A2-EA0307EA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88F29-B3B9-DF46-8B2E-4BB57FBE0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95139-42A4-754E-9112-8446E586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55311-A3B6-EF40-A335-21F3F12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21478-57B8-7E4B-B297-3E64D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18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576-0DC9-DE4A-BEC9-027BAFF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53F1-678F-E94B-8E99-65CBF1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5FC4D-8D35-9145-B4C6-AEE845B1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7758-AF1D-B649-B309-18C8CF7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712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D2764-9176-064C-B7C4-76BB676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FB88-B1C1-5842-B87A-4E992F0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DA169-A746-AF47-A5F1-365E6F3F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17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64B-8D1A-8D41-96DC-4B4D3620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885-220B-7B41-A32F-FB6371F4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CC36-AB1C-A643-98E5-DADBCCBA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DC4B-33BC-5841-BBB1-97CFF8D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6449-4702-EE41-BA0D-722DFE1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DB688-CBFB-3448-8B45-BB1AEBC4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44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4AA-71FA-C348-B354-15FD73F7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A876-98D6-F647-87D3-8ED3762F9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85B9-8958-954C-AA55-FD9E8779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2211-2E78-AC4B-8225-15BED03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4C04-2EC3-354B-901A-AF9B6EC9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E15B-D5B4-7946-B8BD-9B05C65F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701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8E81-5D1B-0444-91F6-E4E23EA2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30B72-CEFE-CF42-9325-38972957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8000-F79B-A443-BEF2-3638E7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4F07-4518-D547-81EE-E1D37B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16CA-3E5F-6B41-BDEE-7BDEF82C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728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1984-2203-BC40-B618-FDDC0A9B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30976-1D29-7E4A-88AE-77008DE6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45DC-6392-044F-B87F-08B89997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7CE8-58B3-C045-BD25-055B88E6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3AE4-716D-DC4F-9411-239F37D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258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D96-5DD5-A543-B6D0-FB6BE362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48417-31B7-DD48-A727-1234A30E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7A6A-293D-5F4F-B1CC-493B6F48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E8B2-76DC-3943-9B22-E03FDA63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D543-BA53-9945-9B43-2DF06F6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358-D3CE-5E4D-B5D1-DAFF6294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7EF1-BB43-5046-8593-2D9EC3E4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7806-8527-1F42-B39D-E5931275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62A5-6843-BB40-9587-81A6F86C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F496-4653-9F4A-A24E-68787D4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4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2ED4-BF6F-228E-52F8-AD852E2E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DDC6-FF95-60FD-64C9-FF8A2DEB6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F9194-624C-582A-0E9A-5A4B0D532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7B724-7FA9-FAB8-60BE-53EA6D6E0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6DCC5-2A4F-EDD8-F5FD-845BF0E86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0BCC-842C-7F1D-8129-8ADAF44E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95873-854C-4566-B0C6-C753DA43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08BC0-A77B-A9EB-4335-FF125343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SU Logo">
            <a:extLst>
              <a:ext uri="{FF2B5EF4-FFF2-40B4-BE49-F238E27FC236}">
                <a16:creationId xmlns:a16="http://schemas.microsoft.com/office/drawing/2014/main" id="{16643159-38A9-CD03-F5A3-3C5EA572BC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20807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BB4-CDCD-B841-9338-259C27EC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B28-0EDC-CF47-B98F-D3B69B01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8E8A-5266-5D4A-B1A6-F062EC5F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FA9-D6A2-9A4B-A082-94613115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73B-7EB8-8B49-842E-484302D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572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4CC-1B1E-4C42-981F-C8F40A4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B6F7-1371-9A4F-A1B3-4785792ED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2C9B-A4FD-8440-9594-8EE3F4A06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AAA-B651-AC4D-B065-4E30E90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107-1396-C94C-8062-4AA97EBE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0E15-8ED5-694D-B756-484E0E0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588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2F2F-2C99-5148-BB76-C085DA21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7A5F-4422-3646-A309-9D1E8E99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CEDA-0547-C546-A3FD-961408C2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8D53C-D9F7-6B43-B4A2-EA0307EA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88F29-B3B9-DF46-8B2E-4BB57FBE0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95139-42A4-754E-9112-8446E586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55311-A3B6-EF40-A335-21F3F12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21478-57B8-7E4B-B297-3E64D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299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576-0DC9-DE4A-BEC9-027BAFF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53F1-678F-E94B-8E99-65CBF1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5FC4D-8D35-9145-B4C6-AEE845B1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7758-AF1D-B649-B309-18C8CF7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14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D2764-9176-064C-B7C4-76BB676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FB88-B1C1-5842-B87A-4E992F0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DA169-A746-AF47-A5F1-365E6F3F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061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64B-8D1A-8D41-96DC-4B4D3620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885-220B-7B41-A32F-FB6371F4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CC36-AB1C-A643-98E5-DADBCCBA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DC4B-33BC-5841-BBB1-97CFF8D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6449-4702-EE41-BA0D-722DFE1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DB688-CBFB-3448-8B45-BB1AEBC4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128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4AA-71FA-C348-B354-15FD73F7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A876-98D6-F647-87D3-8ED3762F9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85B9-8958-954C-AA55-FD9E8779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2211-2E78-AC4B-8225-15BED03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4C04-2EC3-354B-901A-AF9B6EC9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E15B-D5B4-7946-B8BD-9B05C65F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8E81-5D1B-0444-91F6-E4E23EA2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30B72-CEFE-CF42-9325-38972957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8000-F79B-A443-BEF2-3638E7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4F07-4518-D547-81EE-E1D37B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16CA-3E5F-6B41-BDEE-7BDEF82C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22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1984-2203-BC40-B618-FDDC0A9B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30976-1D29-7E4A-88AE-77008DE6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45DC-6392-044F-B87F-08B89997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7CE8-58B3-C045-BD25-055B88E6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3AE4-716D-DC4F-9411-239F37D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3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01B2-93F5-D747-C453-156ABCDA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8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F5C2B-1AC4-A146-A395-8A79FF98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06143-8E2C-BAD3-810C-E5CEB4F8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B8A33-1E4C-E314-52AE-37BCE831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MSU Logo">
            <a:extLst>
              <a:ext uri="{FF2B5EF4-FFF2-40B4-BE49-F238E27FC236}">
                <a16:creationId xmlns:a16="http://schemas.microsoft.com/office/drawing/2014/main" id="{77433622-EB89-EBF9-582C-6798A9F005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DFE6261A-0177-C239-01D6-DFD8A49561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271944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794337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MSU Logo">
            <a:extLst>
              <a:ext uri="{FF2B5EF4-FFF2-40B4-BE49-F238E27FC236}">
                <a16:creationId xmlns:a16="http://schemas.microsoft.com/office/drawing/2014/main" id="{E65712E0-04B5-E49F-90DD-8872CD720B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137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, Headlin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Background Image">
            <a:extLst>
              <a:ext uri="{FF2B5EF4-FFF2-40B4-BE49-F238E27FC236}">
                <a16:creationId xmlns:a16="http://schemas.microsoft.com/office/drawing/2014/main" id="{D3725F3D-E2DB-53D9-E8B2-93BABA161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8327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6" name="Subheading">
            <a:extLst>
              <a:ext uri="{FF2B5EF4-FFF2-40B4-BE49-F238E27FC236}">
                <a16:creationId xmlns:a16="http://schemas.microsoft.com/office/drawing/2014/main" id="{6D341254-876B-CF50-0F2E-6A954206B2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5405777"/>
            <a:ext cx="10551404" cy="9144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6" name="Main Title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89488"/>
            <a:ext cx="10515600" cy="616289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main text</a:t>
            </a:r>
          </a:p>
        </p:txBody>
      </p:sp>
      <p:sp>
        <p:nvSpPr>
          <p:cNvPr id="23" name="MSU Logo">
            <a:extLst>
              <a:ext uri="{FF2B5EF4-FFF2-40B4-BE49-F238E27FC236}">
                <a16:creationId xmlns:a16="http://schemas.microsoft.com/office/drawing/2014/main" id="{7A06302D-AE62-5CC4-D855-CA986BCE9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648" y="43434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9" name="Bottom Left Line">
            <a:extLst>
              <a:ext uri="{FF2B5EF4-FFF2-40B4-BE49-F238E27FC236}">
                <a16:creationId xmlns:a16="http://schemas.microsoft.com/office/drawing/2014/main" id="{22FCC679-5D86-540F-FBCE-B40F001190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4343400"/>
            <a:ext cx="27432" cy="2514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Upper Right Text">
            <a:extLst>
              <a:ext uri="{FF2B5EF4-FFF2-40B4-BE49-F238E27FC236}">
                <a16:creationId xmlns:a16="http://schemas.microsoft.com/office/drawing/2014/main" id="{602D1815-D701-6C10-CC1F-7C302766B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3448" y="155448"/>
            <a:ext cx="4572000" cy="36576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1" i="0"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Upper Right Text</a:t>
            </a:r>
          </a:p>
        </p:txBody>
      </p:sp>
      <p:sp>
        <p:nvSpPr>
          <p:cNvPr id="31" name="Top Right Line">
            <a:extLst>
              <a:ext uri="{FF2B5EF4-FFF2-40B4-BE49-F238E27FC236}">
                <a16:creationId xmlns:a16="http://schemas.microsoft.com/office/drawing/2014/main" id="{E03B6392-6019-A1E0-27EC-39918565E8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5176" y="0"/>
            <a:ext cx="27432" cy="685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64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Background Image">
            <a:extLst>
              <a:ext uri="{FF2B5EF4-FFF2-40B4-BE49-F238E27FC236}">
                <a16:creationId xmlns:a16="http://schemas.microsoft.com/office/drawing/2014/main" id="{2DF63EF5-E879-5637-DBCB-8A7AF6F05F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15001"/>
            <a:ext cx="10515600" cy="1006474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Upper Right Text">
            <a:extLst>
              <a:ext uri="{FF2B5EF4-FFF2-40B4-BE49-F238E27FC236}">
                <a16:creationId xmlns:a16="http://schemas.microsoft.com/office/drawing/2014/main" id="{06628B15-0E02-FC7D-D8E2-3309469088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3448" y="155448"/>
            <a:ext cx="4572000" cy="36576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1" i="0"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Upper Right Text</a:t>
            </a:r>
          </a:p>
        </p:txBody>
      </p:sp>
      <p:sp>
        <p:nvSpPr>
          <p:cNvPr id="15" name="Top Right Line">
            <a:extLst>
              <a:ext uri="{FF2B5EF4-FFF2-40B4-BE49-F238E27FC236}">
                <a16:creationId xmlns:a16="http://schemas.microsoft.com/office/drawing/2014/main" id="{2FC77D67-1B2D-7FA0-BFA9-F453FBA2F2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5176" y="0"/>
            <a:ext cx="27432" cy="685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Bottom Left Line">
            <a:extLst>
              <a:ext uri="{FF2B5EF4-FFF2-40B4-BE49-F238E27FC236}">
                <a16:creationId xmlns:a16="http://schemas.microsoft.com/office/drawing/2014/main" id="{AD883ED5-B427-FB4A-2BB6-98C216E88E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5257800"/>
            <a:ext cx="27432" cy="1600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MSU Logo">
            <a:extLst>
              <a:ext uri="{FF2B5EF4-FFF2-40B4-BE49-F238E27FC236}">
                <a16:creationId xmlns:a16="http://schemas.microsoft.com/office/drawing/2014/main" id="{84730211-39FA-1F96-3BB6-E21F9442EF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648" y="52578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582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4.emf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5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4.emf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ackground with a curved line&#10;&#10;Description automatically generated with medium confidence">
            <a:extLst>
              <a:ext uri="{FF2B5EF4-FFF2-40B4-BE49-F238E27FC236}">
                <a16:creationId xmlns:a16="http://schemas.microsoft.com/office/drawing/2014/main" id="{2EC4C101-5D77-C039-0923-4D48FF46CA9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01293-EB51-F54C-3C25-49953E3A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E3B9D-F24D-DBBD-6530-968891B6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6570C-6436-03F6-A0BF-25CF5562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1B3BB2-4D4E-2F4A-BDA5-6D092819E0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658F0-A8DD-65A7-8699-79666F31A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A17B-42E2-8103-E619-C2163C6EA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7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background with a curved line&#10;&#10;Description automatically generated with medium confidence">
            <a:extLst>
              <a:ext uri="{FF2B5EF4-FFF2-40B4-BE49-F238E27FC236}">
                <a16:creationId xmlns:a16="http://schemas.microsoft.com/office/drawing/2014/main" id="{10BABEF9-C6AB-B324-8246-1CDDF7700D5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9D89A-0A3D-99F8-9483-E6D6ACA0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75833-9E90-870F-E5E2-5D4B57277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8C795-0439-0927-8A05-D55EBE72D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3E739-E89B-8D4E-A3A6-12F0EF252BC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AC050-D54F-27EB-51B5-78AA9AAA0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AAF3-50B6-C810-6230-794AC6FF7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364B-94F4-FE1C-EB7F-8929A29D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8140A-E784-2905-FB91-228D85851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78817-015A-4845-02B9-CF68641FD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92DB8C-CDAA-B64C-90B3-3ED94AA3994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44C39-397B-8512-8BD2-FEEF44516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3A35B-0612-E4EA-6D3C-DE98BA02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64E368-9835-7340-966C-0B0CBDE9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1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03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F7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F7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F7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F7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F7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B4F-3E2A-4C48-BE26-627C28C0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953-A92E-A44E-B1F6-F9072B8DC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1097-5C2A-594B-ACFA-FD2C94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5E8D-216B-3140-B0E8-B69F1B04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5AD2C-CD67-5E49-AEBA-E909467048DB}"/>
              </a:ext>
            </a:extLst>
          </p:cNvPr>
          <p:cNvSpPr/>
          <p:nvPr userDrawn="1"/>
        </p:nvSpPr>
        <p:spPr>
          <a:xfrm>
            <a:off x="0" y="5958018"/>
            <a:ext cx="12191999" cy="908756"/>
          </a:xfrm>
          <a:prstGeom prst="rect">
            <a:avLst/>
          </a:prstGeom>
          <a:solidFill>
            <a:srgbClr val="0D2C6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E4CC7-3DC8-AC49-985D-0B735D174F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61345" y="6329863"/>
            <a:ext cx="1849655" cy="14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FC440-3632-A449-9322-0B212DB621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4161" y="6103329"/>
            <a:ext cx="2129586" cy="5341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CA6676-D3CD-D644-8F9D-F9E37AA604D6}"/>
              </a:ext>
            </a:extLst>
          </p:cNvPr>
          <p:cNvSpPr/>
          <p:nvPr userDrawn="1"/>
        </p:nvSpPr>
        <p:spPr>
          <a:xfrm>
            <a:off x="0" y="0"/>
            <a:ext cx="12192000" cy="596347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8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B4F-3E2A-4C48-BE26-627C28C0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953-A92E-A44E-B1F6-F9072B8DC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1097-5C2A-594B-ACFA-FD2C94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5E8D-216B-3140-B0E8-B69F1B04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5AD2C-CD67-5E49-AEBA-E909467048DB}"/>
              </a:ext>
            </a:extLst>
          </p:cNvPr>
          <p:cNvSpPr/>
          <p:nvPr userDrawn="1"/>
        </p:nvSpPr>
        <p:spPr>
          <a:xfrm>
            <a:off x="0" y="5958018"/>
            <a:ext cx="12191999" cy="908756"/>
          </a:xfrm>
          <a:prstGeom prst="rect">
            <a:avLst/>
          </a:prstGeom>
          <a:solidFill>
            <a:srgbClr val="0D2C6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E4CC7-3DC8-AC49-985D-0B735D174F3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61345" y="6329863"/>
            <a:ext cx="1849655" cy="14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FC440-3632-A449-9322-0B212DB6212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4161" y="6103329"/>
            <a:ext cx="2129586" cy="5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8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5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0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5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60.png"/><Relationship Id="rId4" Type="http://schemas.openxmlformats.org/officeDocument/2006/relationships/image" Target="../media/image420.png"/><Relationship Id="rId9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12" Type="http://schemas.openxmlformats.org/officeDocument/2006/relationships/image" Target="../media/image7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5" Type="http://schemas.openxmlformats.org/officeDocument/2006/relationships/image" Target="../media/image66.png"/><Relationship Id="rId10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0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12" Type="http://schemas.openxmlformats.org/officeDocument/2006/relationships/image" Target="../media/image7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5" Type="http://schemas.openxmlformats.org/officeDocument/2006/relationships/image" Target="../media/image66.png"/><Relationship Id="rId10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12" Type="http://schemas.openxmlformats.org/officeDocument/2006/relationships/image" Target="../media/image7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7.png"/><Relationship Id="rId11" Type="http://schemas.openxmlformats.org/officeDocument/2006/relationships/image" Target="../media/image710.png"/><Relationship Id="rId5" Type="http://schemas.openxmlformats.org/officeDocument/2006/relationships/image" Target="../media/image66.png"/><Relationship Id="rId10" Type="http://schemas.openxmlformats.org/officeDocument/2006/relationships/image" Target="../media/image700.png"/><Relationship Id="rId4" Type="http://schemas.openxmlformats.org/officeDocument/2006/relationships/image" Target="../media/image65.png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12" Type="http://schemas.openxmlformats.org/officeDocument/2006/relationships/image" Target="../media/image7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7.png"/><Relationship Id="rId11" Type="http://schemas.openxmlformats.org/officeDocument/2006/relationships/image" Target="../media/image710.png"/><Relationship Id="rId5" Type="http://schemas.openxmlformats.org/officeDocument/2006/relationships/image" Target="../media/image66.png"/><Relationship Id="rId10" Type="http://schemas.openxmlformats.org/officeDocument/2006/relationships/image" Target="../media/image700.png"/><Relationship Id="rId4" Type="http://schemas.openxmlformats.org/officeDocument/2006/relationships/image" Target="../media/image65.png"/><Relationship Id="rId9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7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60.png"/><Relationship Id="rId11" Type="http://schemas.openxmlformats.org/officeDocument/2006/relationships/image" Target="../media/image710.png"/><Relationship Id="rId5" Type="http://schemas.openxmlformats.org/officeDocument/2006/relationships/image" Target="../media/image66.png"/><Relationship Id="rId10" Type="http://schemas.openxmlformats.org/officeDocument/2006/relationships/image" Target="../media/image700.png"/><Relationship Id="rId4" Type="http://schemas.openxmlformats.org/officeDocument/2006/relationships/image" Target="../media/image65.png"/><Relationship Id="rId9" Type="http://schemas.openxmlformats.org/officeDocument/2006/relationships/image" Target="../media/image63.png"/><Relationship Id="rId1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183B9-0792-3A13-BE84-D2BC21BDC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>
                <a:effectLst/>
                <a:latin typeface="Arial" panose="020B0604020202020204" pitchFamily="34" charset="0"/>
              </a:rPr>
              <a:t>Linear Transformation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-PCA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CSCI-347 Data Mining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20621-F894-56A9-B4E1-4558B4DC65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Adiesha Liyana Ralalage</a:t>
            </a:r>
          </a:p>
        </p:txBody>
      </p:sp>
    </p:spTree>
    <p:extLst>
      <p:ext uri="{BB962C8B-B14F-4D97-AF65-F5344CB8AC3E}">
        <p14:creationId xmlns:p14="http://schemas.microsoft.com/office/powerpoint/2010/main" val="1195036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E5B28-FD1D-8FC6-7CE5-85BEACFF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5879-62D2-1E04-0523-F084E910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E1E85-E820-A770-9677-967E4AB9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044"/>
            <a:ext cx="10515600" cy="13979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you draw a diagram of a bicycle , we are projecting a 3D object onto a 2D plane. Most people would draw the diagram of the bicycle along its most elongated axes. Such projection captures lot more information about the bicycle than other angles.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E8A2E-B3C2-62E9-BA25-0E62D3EE0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icycle">
                <a:extLst>
                  <a:ext uri="{FF2B5EF4-FFF2-40B4-BE49-F238E27FC236}">
                    <a16:creationId xmlns:a16="http://schemas.microsoft.com/office/drawing/2014/main" id="{E2992815-ECB6-EF18-0C65-7422CC1945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57482" y="3268354"/>
              <a:ext cx="4199337" cy="26332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99337" cy="2633210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8589557" ay="5042183" az="85985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277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icycle">
                <a:extLst>
                  <a:ext uri="{FF2B5EF4-FFF2-40B4-BE49-F238E27FC236}">
                    <a16:creationId xmlns:a16="http://schemas.microsoft.com/office/drawing/2014/main" id="{E2992815-ECB6-EF18-0C65-7422CC1945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7482" y="3268354"/>
                <a:ext cx="4199337" cy="263321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B7CE09-435B-9B98-B0BC-63944F84A3DA}"/>
              </a:ext>
            </a:extLst>
          </p:cNvPr>
          <p:cNvCxnSpPr/>
          <p:nvPr/>
        </p:nvCxnSpPr>
        <p:spPr>
          <a:xfrm>
            <a:off x="4741682" y="6172200"/>
            <a:ext cx="54015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E269F-E682-068C-7C21-29F064B4BB68}"/>
              </a:ext>
            </a:extLst>
          </p:cNvPr>
          <p:cNvCxnSpPr>
            <a:cxnSpLocks/>
          </p:cNvCxnSpPr>
          <p:nvPr/>
        </p:nvCxnSpPr>
        <p:spPr>
          <a:xfrm flipV="1">
            <a:off x="4894082" y="2828041"/>
            <a:ext cx="0" cy="3496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1A8045-99B1-32E4-955F-A4BE5D1E0C4D}"/>
              </a:ext>
            </a:extLst>
          </p:cNvPr>
          <p:cNvSpPr txBox="1"/>
          <p:nvPr/>
        </p:nvSpPr>
        <p:spPr>
          <a:xfrm>
            <a:off x="9247695" y="6332220"/>
            <a:ext cx="26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09DA2-269D-11AF-F987-72CD44ACED38}"/>
              </a:ext>
            </a:extLst>
          </p:cNvPr>
          <p:cNvSpPr txBox="1"/>
          <p:nvPr/>
        </p:nvSpPr>
        <p:spPr>
          <a:xfrm>
            <a:off x="4294547" y="2863531"/>
            <a:ext cx="26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19180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7D2B1-0A2E-32DC-B0A1-63347FE25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CA19-C955-DFB1-41CD-5DBEE149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90DF-7247-5109-F2D7-76677B8E9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044"/>
            <a:ext cx="10515600" cy="29722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same idea is used in PCA. </a:t>
            </a:r>
          </a:p>
          <a:p>
            <a:r>
              <a:rPr lang="en-US" dirty="0"/>
              <a:t>PCA is mathematical technique that allows you to find a desirable projection that reduces the number of features (attributes) in a matrix while preserving as much information as possible.</a:t>
            </a:r>
          </a:p>
          <a:p>
            <a:r>
              <a:rPr lang="en-US" dirty="0"/>
              <a:t>The way PCA achieves this goal is by </a:t>
            </a:r>
            <a:r>
              <a:rPr lang="en-US" dirty="0">
                <a:solidFill>
                  <a:srgbClr val="7030A0"/>
                </a:solidFill>
              </a:rPr>
              <a:t>finding the directions in feature space</a:t>
            </a:r>
            <a:r>
              <a:rPr lang="en-US" dirty="0"/>
              <a:t> along which the data has the </a:t>
            </a:r>
            <a:r>
              <a:rPr lang="en-US" dirty="0">
                <a:solidFill>
                  <a:srgbClr val="00B050"/>
                </a:solidFill>
              </a:rPr>
              <a:t>largest spread or variability.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966D-054E-FB7D-BB2B-D410159CE4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9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CC625-C593-16AD-091C-6BE2B719A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FD38-A2DC-D64E-AE9F-16C2B67D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3287F-7827-012F-3E05-3C2270C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043"/>
            <a:ext cx="10515600" cy="32456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PCA produces a low-dimensional representation of a dataset.</a:t>
            </a:r>
          </a:p>
          <a:p>
            <a:r>
              <a:rPr lang="en-US" dirty="0"/>
              <a:t>PCA finds a sequence of linear combinations of the variables that have maximal variance and are mutually uncorrelated.</a:t>
            </a:r>
          </a:p>
          <a:p>
            <a:r>
              <a:rPr lang="en-US" dirty="0">
                <a:solidFill>
                  <a:srgbClr val="00B050"/>
                </a:solidFill>
              </a:rPr>
              <a:t>What can we do with PCA?</a:t>
            </a:r>
          </a:p>
          <a:p>
            <a:r>
              <a:rPr lang="en-US" dirty="0"/>
              <a:t>Produce derived variables for use in supervised learning problems (Feature selection)</a:t>
            </a:r>
          </a:p>
          <a:p>
            <a:r>
              <a:rPr lang="en-US" dirty="0"/>
              <a:t>Serves as a tool for </a:t>
            </a:r>
            <a:r>
              <a:rPr lang="en-US" dirty="0">
                <a:solidFill>
                  <a:srgbClr val="00B050"/>
                </a:solidFill>
              </a:rPr>
              <a:t>data visualization</a:t>
            </a:r>
            <a:r>
              <a:rPr lang="en-US" dirty="0"/>
              <a:t>.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1728F-1B00-0A50-C4F4-675F587E91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3B92-88D0-AEAD-24E7-180E161D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9C97-28B9-6DEF-AD9E-2A9B3696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463"/>
            <a:ext cx="10515600" cy="4190719"/>
          </a:xfrm>
        </p:spPr>
        <p:txBody>
          <a:bodyPr/>
          <a:lstStyle/>
          <a:p>
            <a:r>
              <a:rPr lang="en-US" dirty="0"/>
              <a:t>The first principal component </a:t>
            </a:r>
            <a:r>
              <a:rPr lang="en-US" dirty="0">
                <a:solidFill>
                  <a:srgbClr val="00B050"/>
                </a:solidFill>
              </a:rPr>
              <a:t>direction</a:t>
            </a:r>
            <a:r>
              <a:rPr lang="en-US" dirty="0"/>
              <a:t> of the data is the direction which the </a:t>
            </a:r>
            <a:r>
              <a:rPr lang="en-US" dirty="0">
                <a:solidFill>
                  <a:srgbClr val="00B050"/>
                </a:solidFill>
              </a:rPr>
              <a:t>observations vary the most </a:t>
            </a:r>
            <a:r>
              <a:rPr lang="en-US" dirty="0"/>
              <a:t>or the direction with the largest variance.</a:t>
            </a:r>
          </a:p>
          <a:p>
            <a:r>
              <a:rPr lang="en-US" dirty="0"/>
              <a:t>The second principal component </a:t>
            </a:r>
            <a:r>
              <a:rPr lang="en-US" dirty="0">
                <a:solidFill>
                  <a:srgbClr val="00B050"/>
                </a:solidFill>
              </a:rPr>
              <a:t>maximize variance </a:t>
            </a:r>
            <a:r>
              <a:rPr lang="en-US" dirty="0"/>
              <a:t>in the </a:t>
            </a:r>
            <a:r>
              <a:rPr lang="en-US" dirty="0">
                <a:solidFill>
                  <a:srgbClr val="00B050"/>
                </a:solidFill>
              </a:rPr>
              <a:t>subspace orthogonal to the first principal component</a:t>
            </a:r>
            <a:r>
              <a:rPr lang="en-US" dirty="0"/>
              <a:t>. </a:t>
            </a:r>
          </a:p>
          <a:p>
            <a:r>
              <a:rPr lang="en-US" dirty="0"/>
              <a:t>Thus, we basically replace original variables (features/attributes) that may have been correlated with a small set of principal components that capture their joint variation.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4D93E-C507-63D5-B525-6C80DDC69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2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66C6-E027-044D-C049-D91AAFC4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Data: Optimal One-Dimensional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4348-5809-DA44-FECD-D3258E30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361"/>
            <a:ext cx="10515600" cy="4190719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The direction that maximizes the variance is also the one that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minimizes the </a:t>
            </a:r>
            <a:r>
              <a:rPr lang="en-US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squared error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19587-9EBF-C1A5-4021-A86453E437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D39004-C075-86C1-B05B-F3EA9E87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86" y="2446831"/>
            <a:ext cx="3096793" cy="4229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95F51C-C7E9-EA3E-1B60-49964147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377" y="2424619"/>
            <a:ext cx="2995537" cy="4251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170392-B4A2-C2A1-067F-F031B39360D6}"/>
              </a:ext>
            </a:extLst>
          </p:cNvPr>
          <p:cNvSpPr txBox="1"/>
          <p:nvPr/>
        </p:nvSpPr>
        <p:spPr>
          <a:xfrm>
            <a:off x="5431632" y="3677768"/>
            <a:ext cx="1297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Iris Data: Optimal 1D Basis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4CECE-81EA-9A59-E2F9-43060F626030}"/>
              </a:ext>
            </a:extLst>
          </p:cNvPr>
          <p:cNvSpPr txBox="1"/>
          <p:nvPr/>
        </p:nvSpPr>
        <p:spPr>
          <a:xfrm>
            <a:off x="335413" y="4139433"/>
            <a:ext cx="129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Iris Data </a:t>
            </a:r>
          </a:p>
        </p:txBody>
      </p:sp>
    </p:spTree>
    <p:extLst>
      <p:ext uri="{BB962C8B-B14F-4D97-AF65-F5344CB8AC3E}">
        <p14:creationId xmlns:p14="http://schemas.microsoft.com/office/powerpoint/2010/main" val="138241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8C22F-C470-64B6-B674-428D07CBE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6F31-AEAF-BBCB-364E-6C8918AC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Data: Optimal One-Dimensional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0DD26-61B9-3C1C-FBE6-A5104B8A5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361"/>
            <a:ext cx="10515600" cy="4190719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The direction that maximizes the variance is also the one that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minimizes the </a:t>
            </a:r>
            <a:r>
              <a:rPr lang="en-US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squared error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93519-B211-355A-1F02-813DC08AE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03E68-DD6C-8551-60BC-E29AB3BD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86" y="2446831"/>
            <a:ext cx="3096793" cy="42297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257235-5DA8-CA9E-645A-0B6DD3301E29}"/>
              </a:ext>
            </a:extLst>
          </p:cNvPr>
          <p:cNvSpPr txBox="1"/>
          <p:nvPr/>
        </p:nvSpPr>
        <p:spPr>
          <a:xfrm>
            <a:off x="7083676" y="5881407"/>
            <a:ext cx="1297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Iris Data: Optimal 2D Basis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39E8F-D28C-A014-240E-ED18BA58C18F}"/>
              </a:ext>
            </a:extLst>
          </p:cNvPr>
          <p:cNvSpPr txBox="1"/>
          <p:nvPr/>
        </p:nvSpPr>
        <p:spPr>
          <a:xfrm>
            <a:off x="262371" y="3636053"/>
            <a:ext cx="129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Iris Data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37F3B-3244-AE92-C6AD-2F250058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137" y="2583541"/>
            <a:ext cx="2679675" cy="3908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5CAFDE-6641-DD62-AA2B-CCDD8A9E8086}"/>
              </a:ext>
            </a:extLst>
          </p:cNvPr>
          <p:cNvSpPr txBox="1"/>
          <p:nvPr/>
        </p:nvSpPr>
        <p:spPr>
          <a:xfrm>
            <a:off x="10648499" y="2169988"/>
            <a:ext cx="1297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Iris Data: Non-Optimal 2D Basis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F4713-4CA2-1609-46CE-AA3B11BF5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134" y="2412315"/>
            <a:ext cx="2695611" cy="42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BD95-E7E5-6405-70C0-9E32100B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11DD3-36EF-799F-30EB-9C0DB5B23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746195"/>
          </a:xfrm>
        </p:spPr>
        <p:txBody>
          <a:bodyPr/>
          <a:lstStyle/>
          <a:p>
            <a:r>
              <a:rPr lang="en-US" dirty="0"/>
              <a:t>Principal Component Analysis (PCA) is a technique that seeks a r-dimensional basis that best captures the variance in the dataset.</a:t>
            </a:r>
          </a:p>
          <a:p>
            <a:r>
              <a:rPr lang="en-US" dirty="0"/>
              <a:t>The direction with the largest projected variance is called the first principal component.</a:t>
            </a:r>
          </a:p>
          <a:p>
            <a:r>
              <a:rPr lang="en-US" dirty="0"/>
              <a:t>The orthogonal direction that captures the second largest projected variance is called the second principal component, and so on.</a:t>
            </a:r>
          </a:p>
          <a:p>
            <a:r>
              <a:rPr lang="en-US" dirty="0"/>
              <a:t>The direction that maximizes the variance is also the one that minimizes the mean squared errors.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8256B-BCF3-3F8A-FCA3-93330491A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2A75-F3DE-7805-A44D-165578892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9AC4-827B-AF9B-19A3-253D4172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F5CE14-3179-9E02-2329-523C911A6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0768"/>
                <a:ext cx="10515600" cy="2269864"/>
              </a:xfrm>
            </p:spPr>
            <p:txBody>
              <a:bodyPr/>
              <a:lstStyle/>
              <a:p>
                <a:r>
                  <a:rPr lang="en-US" dirty="0"/>
                  <a:t>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matrices corresponds to different linear combinations: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F5CE14-3179-9E02-2329-523C911A6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0768"/>
                <a:ext cx="10515600" cy="2269864"/>
              </a:xfrm>
              <a:blipFill>
                <a:blip r:embed="rId3"/>
                <a:stretch>
                  <a:fillRect l="-1043" t="-4839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43FDE-0622-0BA4-B9FB-0B062049D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CF58FF-C5BE-2422-59CD-EEA151A9B0D7}"/>
              </a:ext>
            </a:extLst>
          </p:cNvPr>
          <p:cNvGrpSpPr/>
          <p:nvPr/>
        </p:nvGrpSpPr>
        <p:grpSpPr>
          <a:xfrm>
            <a:off x="509047" y="2495774"/>
            <a:ext cx="5235537" cy="3734697"/>
            <a:chOff x="509047" y="2495774"/>
            <a:chExt cx="5235537" cy="373469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CC00947-544B-5386-8EF0-731544F1C589}"/>
                </a:ext>
              </a:extLst>
            </p:cNvPr>
            <p:cNvCxnSpPr>
              <a:cxnSpLocks/>
            </p:cNvCxnSpPr>
            <p:nvPr/>
          </p:nvCxnSpPr>
          <p:spPr>
            <a:xfrm>
              <a:off x="509047" y="6078071"/>
              <a:ext cx="52355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9377E0D-2C91-770F-2938-F29DC9BAA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1501" y="2495774"/>
              <a:ext cx="0" cy="37346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66D902-7633-FD1B-CBC9-156A428B9E5A}"/>
              </a:ext>
            </a:extLst>
          </p:cNvPr>
          <p:cNvCxnSpPr/>
          <p:nvPr/>
        </p:nvCxnSpPr>
        <p:spPr>
          <a:xfrm flipV="1">
            <a:off x="1701501" y="5475642"/>
            <a:ext cx="643666" cy="60242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11D1C3-C21E-5C93-7300-72C4D5411E8A}"/>
              </a:ext>
            </a:extLst>
          </p:cNvPr>
          <p:cNvCxnSpPr/>
          <p:nvPr/>
        </p:nvCxnSpPr>
        <p:spPr>
          <a:xfrm flipH="1" flipV="1">
            <a:off x="923827" y="3525625"/>
            <a:ext cx="777674" cy="255244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31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905C5-7611-A07B-E73C-3C362491F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33BB-3EFA-F650-B92B-329B7AD7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9AF710-005D-8DB7-F6DB-4DA386BABD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0768"/>
                <a:ext cx="10515600" cy="226986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matrices corresponds to different linear combinations: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9AF710-005D-8DB7-F6DB-4DA386BABD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0768"/>
                <a:ext cx="10515600" cy="2269864"/>
              </a:xfrm>
              <a:blipFill>
                <a:blip r:embed="rId2"/>
                <a:stretch>
                  <a:fillRect l="-1043" t="-4839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94FE7-1E29-041F-B1FD-1F9E83D7AE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CF30D-2A55-D31E-5D63-4D1D03ED8209}"/>
              </a:ext>
            </a:extLst>
          </p:cNvPr>
          <p:cNvGrpSpPr/>
          <p:nvPr/>
        </p:nvGrpSpPr>
        <p:grpSpPr>
          <a:xfrm>
            <a:off x="509047" y="2495774"/>
            <a:ext cx="5235537" cy="3734697"/>
            <a:chOff x="509047" y="2495774"/>
            <a:chExt cx="5235537" cy="373469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9606398-80C2-B452-B847-1D651CB55D51}"/>
                </a:ext>
              </a:extLst>
            </p:cNvPr>
            <p:cNvCxnSpPr>
              <a:cxnSpLocks/>
            </p:cNvCxnSpPr>
            <p:nvPr/>
          </p:nvCxnSpPr>
          <p:spPr>
            <a:xfrm>
              <a:off x="509047" y="6078071"/>
              <a:ext cx="52355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C6E43D7-9A5D-5559-8288-D5B4D8E1D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1501" y="2495774"/>
              <a:ext cx="0" cy="37346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5ED5CB-22D9-8050-16D1-E5E33356E407}"/>
              </a:ext>
            </a:extLst>
          </p:cNvPr>
          <p:cNvCxnSpPr/>
          <p:nvPr/>
        </p:nvCxnSpPr>
        <p:spPr>
          <a:xfrm flipV="1">
            <a:off x="1701501" y="5475642"/>
            <a:ext cx="643666" cy="6024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71879-49D7-DBD6-5E94-C78467479346}"/>
              </a:ext>
            </a:extLst>
          </p:cNvPr>
          <p:cNvCxnSpPr>
            <a:cxnSpLocks/>
          </p:cNvCxnSpPr>
          <p:nvPr/>
        </p:nvCxnSpPr>
        <p:spPr>
          <a:xfrm flipV="1">
            <a:off x="1701501" y="3429000"/>
            <a:ext cx="0" cy="264907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04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F5E7E-76CA-B6E7-211A-FF1584017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671BA-3697-9501-3677-3F978EBF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B8837-89FB-9975-4FC8-7D45B6D87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0768"/>
                <a:ext cx="10515600" cy="226986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matrices corresponds to different linear combinations: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0B8837-89FB-9975-4FC8-7D45B6D87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0768"/>
                <a:ext cx="10515600" cy="2269864"/>
              </a:xfrm>
              <a:blipFill>
                <a:blip r:embed="rId2"/>
                <a:stretch>
                  <a:fillRect l="-1043" t="-4839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331B8-830F-F12F-E5C6-DBBF78EDCA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EAE86A-5421-4419-4F56-6B2C5245F0E7}"/>
              </a:ext>
            </a:extLst>
          </p:cNvPr>
          <p:cNvGrpSpPr/>
          <p:nvPr/>
        </p:nvGrpSpPr>
        <p:grpSpPr>
          <a:xfrm>
            <a:off x="509047" y="2495774"/>
            <a:ext cx="5235537" cy="3734697"/>
            <a:chOff x="509047" y="2495774"/>
            <a:chExt cx="5235537" cy="373469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D27BDA0-6709-04B7-504C-3C9D39B2EB7D}"/>
                </a:ext>
              </a:extLst>
            </p:cNvPr>
            <p:cNvCxnSpPr>
              <a:cxnSpLocks/>
            </p:cNvCxnSpPr>
            <p:nvPr/>
          </p:nvCxnSpPr>
          <p:spPr>
            <a:xfrm>
              <a:off x="509047" y="6078071"/>
              <a:ext cx="52355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26D75D5-A8C2-7BFA-A33C-B1A9D9215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1501" y="2495774"/>
              <a:ext cx="0" cy="37346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395C7C-6A6B-005A-AFB1-BA3BC83321FF}"/>
              </a:ext>
            </a:extLst>
          </p:cNvPr>
          <p:cNvCxnSpPr/>
          <p:nvPr/>
        </p:nvCxnSpPr>
        <p:spPr>
          <a:xfrm flipV="1">
            <a:off x="1701501" y="5475642"/>
            <a:ext cx="643666" cy="6024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890286-BB9D-DB03-B257-1C14EF9A2917}"/>
              </a:ext>
            </a:extLst>
          </p:cNvPr>
          <p:cNvCxnSpPr>
            <a:cxnSpLocks/>
          </p:cNvCxnSpPr>
          <p:nvPr/>
        </p:nvCxnSpPr>
        <p:spPr>
          <a:xfrm flipV="1">
            <a:off x="1701501" y="3984171"/>
            <a:ext cx="1683956" cy="20939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0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E00E9-74DD-0FD7-64CE-1786E264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855E-A1A6-A3D6-FA29-78BE30B5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can we find the best low-dimensional representation of the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DA8FD-B365-1245-075F-1D3F3FBE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1442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Dimensionality reduction can be accomplished by:</a:t>
            </a:r>
          </a:p>
          <a:p>
            <a:pPr lvl="1"/>
            <a:r>
              <a:rPr lang="en-US" dirty="0"/>
              <a:t>Selecting a subset of attributes of the dataset.</a:t>
            </a:r>
          </a:p>
          <a:p>
            <a:pPr lvl="2"/>
            <a:r>
              <a:rPr lang="en-US" dirty="0"/>
              <a:t>What are the possible advantages and disadvantages?</a:t>
            </a:r>
          </a:p>
          <a:p>
            <a:pPr lvl="1"/>
            <a:r>
              <a:rPr lang="en-US" dirty="0"/>
              <a:t>Using all the attributes to create new attributes that can represent the data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15790-A2D6-864C-B023-D14DE53B3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541FADF7-5333-3F92-59FF-5C14F8B804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6900" y="3397404"/>
            <a:ext cx="8285326" cy="29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ABB0-680D-FE92-D347-B064FEE5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4B5C-B5C3-638A-CED0-D8004155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and eigenvectors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4291-7CBB-2F0C-ABE3-BB5EEB2F4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8"/>
            <a:ext cx="10515600" cy="12362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special vectors that, when multiplied by A, it only change magnitude, are A’s </a:t>
            </a:r>
            <a:r>
              <a:rPr lang="en-US" dirty="0">
                <a:solidFill>
                  <a:srgbClr val="FF0000"/>
                </a:solidFill>
              </a:rPr>
              <a:t>eigenvectors</a:t>
            </a:r>
            <a:r>
              <a:rPr lang="en-US" dirty="0"/>
              <a:t> and the change in magnitude is the </a:t>
            </a:r>
            <a:r>
              <a:rPr lang="en-US" dirty="0">
                <a:solidFill>
                  <a:srgbClr val="7030A0"/>
                </a:solidFill>
              </a:rPr>
              <a:t>eigenvalue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06D5D-718A-F15E-B5B4-D069D380E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87E42B-FA8D-6C4F-8DF7-5D8C32B7C26F}"/>
              </a:ext>
            </a:extLst>
          </p:cNvPr>
          <p:cNvGrpSpPr/>
          <p:nvPr/>
        </p:nvGrpSpPr>
        <p:grpSpPr>
          <a:xfrm>
            <a:off x="509047" y="2495774"/>
            <a:ext cx="5235537" cy="3734697"/>
            <a:chOff x="509047" y="2495774"/>
            <a:chExt cx="5235537" cy="373469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B667175-672A-CFDA-9EDC-73F4074E2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9047" y="6078071"/>
              <a:ext cx="52355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616700-089F-B1B9-1C6F-AEEDF516E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1501" y="2495774"/>
              <a:ext cx="0" cy="37346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A20E4E-9CC4-5954-EBBE-3CE34EB7D5B8}"/>
              </a:ext>
            </a:extLst>
          </p:cNvPr>
          <p:cNvCxnSpPr/>
          <p:nvPr/>
        </p:nvCxnSpPr>
        <p:spPr>
          <a:xfrm flipV="1">
            <a:off x="1701501" y="5475642"/>
            <a:ext cx="643666" cy="602429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2B4D2-CA01-5ABC-E623-C860A766586B}"/>
              </a:ext>
            </a:extLst>
          </p:cNvPr>
          <p:cNvCxnSpPr>
            <a:cxnSpLocks/>
          </p:cNvCxnSpPr>
          <p:nvPr/>
        </p:nvCxnSpPr>
        <p:spPr>
          <a:xfrm flipV="1">
            <a:off x="1701501" y="4724400"/>
            <a:ext cx="1455356" cy="13536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DED83B-A5D7-CF51-BE16-924F74B0C70B}"/>
                  </a:ext>
                </a:extLst>
              </p:cNvPr>
              <p:cNvSpPr txBox="1"/>
              <p:nvPr/>
            </p:nvSpPr>
            <p:spPr>
              <a:xfrm>
                <a:off x="4778828" y="2816657"/>
                <a:ext cx="6096000" cy="1289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DED83B-A5D7-CF51-BE16-924F74B0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28" y="2816657"/>
                <a:ext cx="6096000" cy="12895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79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48B89-BD6B-91AD-045E-1AEFEC3AF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6053-9A77-DDB0-F98F-A3F4235C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and eigenvectors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C0595-1EA0-1BE6-148F-4EB806C34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8"/>
            <a:ext cx="10515600" cy="12362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special vectors that, when multiplied by A, it only change magnitude, are A’s </a:t>
            </a:r>
            <a:r>
              <a:rPr lang="en-US" dirty="0">
                <a:solidFill>
                  <a:srgbClr val="FF0000"/>
                </a:solidFill>
              </a:rPr>
              <a:t>eigenvectors</a:t>
            </a:r>
            <a:r>
              <a:rPr lang="en-US" dirty="0"/>
              <a:t> and the change in magnitude is the </a:t>
            </a:r>
            <a:r>
              <a:rPr lang="en-US" dirty="0">
                <a:solidFill>
                  <a:srgbClr val="7030A0"/>
                </a:solidFill>
              </a:rPr>
              <a:t>eigenvalue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8B475-5A3A-A075-D38C-77AC0D1658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604D7C-6047-CDD1-0C7D-4F71D316A128}"/>
              </a:ext>
            </a:extLst>
          </p:cNvPr>
          <p:cNvGrpSpPr/>
          <p:nvPr/>
        </p:nvGrpSpPr>
        <p:grpSpPr>
          <a:xfrm>
            <a:off x="509047" y="2495774"/>
            <a:ext cx="5235537" cy="3734697"/>
            <a:chOff x="509047" y="2495774"/>
            <a:chExt cx="5235537" cy="373469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F8B4781-DD69-1197-ABE1-5052E3E5114D}"/>
                </a:ext>
              </a:extLst>
            </p:cNvPr>
            <p:cNvCxnSpPr>
              <a:cxnSpLocks/>
            </p:cNvCxnSpPr>
            <p:nvPr/>
          </p:nvCxnSpPr>
          <p:spPr>
            <a:xfrm>
              <a:off x="509047" y="6078071"/>
              <a:ext cx="52355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B49EA44-D54F-D58F-CD0D-0C1688FA58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1501" y="2495774"/>
              <a:ext cx="0" cy="37346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E472C5-70FE-73BE-FC0A-87249689DA3A}"/>
              </a:ext>
            </a:extLst>
          </p:cNvPr>
          <p:cNvCxnSpPr>
            <a:cxnSpLocks/>
          </p:cNvCxnSpPr>
          <p:nvPr/>
        </p:nvCxnSpPr>
        <p:spPr>
          <a:xfrm flipH="1" flipV="1">
            <a:off x="1153886" y="5584371"/>
            <a:ext cx="547615" cy="49370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48B8D5-3E88-06FB-13A5-F50D21932333}"/>
              </a:ext>
            </a:extLst>
          </p:cNvPr>
          <p:cNvCxnSpPr>
            <a:cxnSpLocks/>
          </p:cNvCxnSpPr>
          <p:nvPr/>
        </p:nvCxnSpPr>
        <p:spPr>
          <a:xfrm flipH="1" flipV="1">
            <a:off x="1153886" y="5584371"/>
            <a:ext cx="547615" cy="4937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57605F-F3F3-6204-8683-6E7F450179A6}"/>
                  </a:ext>
                </a:extLst>
              </p:cNvPr>
              <p:cNvSpPr txBox="1"/>
              <p:nvPr/>
            </p:nvSpPr>
            <p:spPr>
              <a:xfrm>
                <a:off x="4778828" y="2816657"/>
                <a:ext cx="6096000" cy="1315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57605F-F3F3-6204-8683-6E7F4501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28" y="2816657"/>
                <a:ext cx="6096000" cy="1315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33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3F5C4-A36C-5F27-7D36-3CA2FDD14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682D-53F4-6EAE-5788-5E595E81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and eigenvectors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716B1-0BC5-0F0E-2BB1-7E431D4F0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8"/>
            <a:ext cx="10515600" cy="12362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special vectors that, when multiplied by A, it only change magnitude, are A’s </a:t>
            </a:r>
            <a:r>
              <a:rPr lang="en-US" dirty="0">
                <a:solidFill>
                  <a:srgbClr val="FF0000"/>
                </a:solidFill>
              </a:rPr>
              <a:t>eigenvectors</a:t>
            </a:r>
            <a:r>
              <a:rPr lang="en-US" dirty="0"/>
              <a:t> and the change in magnitude is the </a:t>
            </a:r>
            <a:r>
              <a:rPr lang="en-US" dirty="0">
                <a:solidFill>
                  <a:srgbClr val="7030A0"/>
                </a:solidFill>
              </a:rPr>
              <a:t>eigenvalue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905DA-7FAE-712F-5B8E-B2ADCF82D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C9A130F-02A9-768B-084B-D03264C67861}"/>
              </a:ext>
            </a:extLst>
          </p:cNvPr>
          <p:cNvGrpSpPr/>
          <p:nvPr/>
        </p:nvGrpSpPr>
        <p:grpSpPr>
          <a:xfrm>
            <a:off x="509047" y="2495774"/>
            <a:ext cx="5235537" cy="3734697"/>
            <a:chOff x="509047" y="2495774"/>
            <a:chExt cx="5235537" cy="373469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3DB069B-640E-9069-4518-3835B9CE28C5}"/>
                </a:ext>
              </a:extLst>
            </p:cNvPr>
            <p:cNvCxnSpPr>
              <a:cxnSpLocks/>
            </p:cNvCxnSpPr>
            <p:nvPr/>
          </p:nvCxnSpPr>
          <p:spPr>
            <a:xfrm>
              <a:off x="509047" y="6078071"/>
              <a:ext cx="52355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3277B84-ECD5-DBB3-FFCC-E596B35A7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1501" y="2495774"/>
              <a:ext cx="0" cy="37346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4631E1-6758-FE58-6C61-D0D598D98029}"/>
              </a:ext>
            </a:extLst>
          </p:cNvPr>
          <p:cNvCxnSpPr/>
          <p:nvPr/>
        </p:nvCxnSpPr>
        <p:spPr>
          <a:xfrm flipV="1">
            <a:off x="1701501" y="5475642"/>
            <a:ext cx="643666" cy="602429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EFEBE5-74A2-9E47-D7EB-D247B625ACC2}"/>
              </a:ext>
            </a:extLst>
          </p:cNvPr>
          <p:cNvCxnSpPr>
            <a:cxnSpLocks/>
          </p:cNvCxnSpPr>
          <p:nvPr/>
        </p:nvCxnSpPr>
        <p:spPr>
          <a:xfrm flipV="1">
            <a:off x="1701501" y="4724400"/>
            <a:ext cx="1455356" cy="13536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978F50-9CD8-3A5E-5A37-AFDFAF0D103C}"/>
                  </a:ext>
                </a:extLst>
              </p:cNvPr>
              <p:cNvSpPr txBox="1"/>
              <p:nvPr/>
            </p:nvSpPr>
            <p:spPr>
              <a:xfrm>
                <a:off x="4778828" y="2816657"/>
                <a:ext cx="6096000" cy="1289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978F50-9CD8-3A5E-5A37-AFDFAF0D1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28" y="2816657"/>
                <a:ext cx="6096000" cy="12895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E9A9CA-14FE-34C3-B266-F31955FF672B}"/>
              </a:ext>
            </a:extLst>
          </p:cNvPr>
          <p:cNvCxnSpPr>
            <a:cxnSpLocks/>
          </p:cNvCxnSpPr>
          <p:nvPr/>
        </p:nvCxnSpPr>
        <p:spPr>
          <a:xfrm flipH="1" flipV="1">
            <a:off x="1153886" y="5584371"/>
            <a:ext cx="547615" cy="493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6EB18D-E26C-28DA-FCAF-0A2BA6082B26}"/>
              </a:ext>
            </a:extLst>
          </p:cNvPr>
          <p:cNvCxnSpPr>
            <a:cxnSpLocks/>
          </p:cNvCxnSpPr>
          <p:nvPr/>
        </p:nvCxnSpPr>
        <p:spPr>
          <a:xfrm flipH="1" flipV="1">
            <a:off x="1153885" y="5584371"/>
            <a:ext cx="547615" cy="493700"/>
          </a:xfrm>
          <a:prstGeom prst="straightConnector1">
            <a:avLst/>
          </a:prstGeom>
          <a:ln w="3492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9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0D462-24FB-77C1-8379-5F451D7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9EB0-82D6-ABA2-873B-F9C7E301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and eigenvectors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8EC50-9780-8535-AAD6-959473F0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8"/>
            <a:ext cx="10515600" cy="1236231"/>
          </a:xfrm>
        </p:spPr>
        <p:txBody>
          <a:bodyPr>
            <a:normAutofit/>
          </a:bodyPr>
          <a:lstStyle/>
          <a:p>
            <a:r>
              <a:rPr lang="en-US" dirty="0"/>
              <a:t>Consider the following data matrix and linear transformation of each data instance.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10C22-25A4-3F2C-8639-5AB6BBC82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9F27DB-E450-F248-8271-5A43E43505DB}"/>
                  </a:ext>
                </a:extLst>
              </p:cNvPr>
              <p:cNvSpPr txBox="1"/>
              <p:nvPr/>
            </p:nvSpPr>
            <p:spPr>
              <a:xfrm>
                <a:off x="3505202" y="2390769"/>
                <a:ext cx="6052456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23.4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46.4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9F27DB-E450-F248-8271-5A43E435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2" y="2390769"/>
                <a:ext cx="6052456" cy="5524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D735A2-55BF-131F-B5C6-BC3FA6AE972D}"/>
                  </a:ext>
                </a:extLst>
              </p:cNvPr>
              <p:cNvSpPr txBox="1"/>
              <p:nvPr/>
            </p:nvSpPr>
            <p:spPr>
              <a:xfrm>
                <a:off x="1001486" y="3643309"/>
                <a:ext cx="2590800" cy="2278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1.8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34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19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D735A2-55BF-131F-B5C6-BC3FA6AE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86" y="3643309"/>
                <a:ext cx="2590800" cy="2278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C77D68-0B6D-5774-B49D-16A899952B88}"/>
                  </a:ext>
                </a:extLst>
              </p:cNvPr>
              <p:cNvSpPr txBox="1"/>
              <p:nvPr/>
            </p:nvSpPr>
            <p:spPr>
              <a:xfrm>
                <a:off x="7685314" y="3643308"/>
                <a:ext cx="2590800" cy="2278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23.4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46.4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4.6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61.2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111.2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67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19.8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38.3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24.2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C77D68-0B6D-5774-B49D-16A899952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314" y="3643308"/>
                <a:ext cx="2590800" cy="2278509"/>
              </a:xfrm>
              <a:prstGeom prst="rect">
                <a:avLst/>
              </a:prstGeom>
              <a:blipFill>
                <a:blip r:embed="rId4"/>
                <a:stretch>
                  <a:fillRect r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AC1DE4-FBC3-6D70-FC82-C1E72392F8A7}"/>
              </a:ext>
            </a:extLst>
          </p:cNvPr>
          <p:cNvSpPr/>
          <p:nvPr/>
        </p:nvSpPr>
        <p:spPr>
          <a:xfrm>
            <a:off x="4288971" y="4528457"/>
            <a:ext cx="2416629" cy="2830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9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FC2B-1232-C360-760D-D7C2A40C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44"/>
            <a:ext cx="10515600" cy="770158"/>
          </a:xfrm>
        </p:spPr>
        <p:txBody>
          <a:bodyPr/>
          <a:lstStyle/>
          <a:p>
            <a:r>
              <a:rPr lang="en-US" dirty="0"/>
              <a:t>PCA, Eigenvector and 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87BCC-9A4A-4AE0-4D7F-EFFBE354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096"/>
            <a:ext cx="10515600" cy="5288060"/>
          </a:xfrm>
        </p:spPr>
        <p:txBody>
          <a:bodyPr>
            <a:normAutofit fontScale="92500"/>
          </a:bodyPr>
          <a:lstStyle/>
          <a:p>
            <a:r>
              <a:rPr lang="en-US" dirty="0"/>
              <a:t>The first principal component </a:t>
            </a:r>
            <a:r>
              <a:rPr lang="en-US" dirty="0">
                <a:solidFill>
                  <a:srgbClr val="00B050"/>
                </a:solidFill>
              </a:rPr>
              <a:t>direction</a:t>
            </a:r>
            <a:r>
              <a:rPr lang="en-US" dirty="0"/>
              <a:t> of the data is that along which the observations vary the most. These directions are precisely what we call the </a:t>
            </a:r>
            <a:r>
              <a:rPr lang="en-US" dirty="0">
                <a:solidFill>
                  <a:srgbClr val="00B050"/>
                </a:solidFill>
              </a:rPr>
              <a:t>eigenvectors</a:t>
            </a:r>
            <a:r>
              <a:rPr lang="en-US" dirty="0"/>
              <a:t> of the data's </a:t>
            </a:r>
            <a:r>
              <a:rPr lang="en-US" dirty="0">
                <a:solidFill>
                  <a:srgbClr val="7030A0"/>
                </a:solidFill>
              </a:rPr>
              <a:t>covariance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matrix</a:t>
            </a:r>
            <a:r>
              <a:rPr lang="en-US" dirty="0"/>
              <a:t>.</a:t>
            </a:r>
          </a:p>
          <a:p>
            <a:r>
              <a:rPr lang="en-US" dirty="0"/>
              <a:t>Once we identify these </a:t>
            </a:r>
            <a:r>
              <a:rPr lang="en-US" dirty="0">
                <a:solidFill>
                  <a:srgbClr val="00B050"/>
                </a:solidFill>
              </a:rPr>
              <a:t>directions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eigenvectors</a:t>
            </a:r>
            <a:r>
              <a:rPr lang="en-US" dirty="0"/>
              <a:t>), we need to know how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significant or important </a:t>
            </a:r>
            <a:r>
              <a:rPr lang="en-US" dirty="0"/>
              <a:t>each direction is. This is where we use </a:t>
            </a:r>
            <a:r>
              <a:rPr lang="en-US" dirty="0">
                <a:solidFill>
                  <a:srgbClr val="7030A0"/>
                </a:solidFill>
              </a:rPr>
              <a:t>eigenvalues</a:t>
            </a:r>
            <a:r>
              <a:rPr lang="en-US" dirty="0"/>
              <a:t> to rank each </a:t>
            </a:r>
            <a:r>
              <a:rPr lang="en-US" dirty="0">
                <a:solidFill>
                  <a:srgbClr val="FF0000"/>
                </a:solidFill>
              </a:rPr>
              <a:t>eigenvector</a:t>
            </a:r>
            <a:r>
              <a:rPr lang="en-US" dirty="0"/>
              <a:t>. </a:t>
            </a:r>
            <a:r>
              <a:rPr lang="en-US" dirty="0">
                <a:solidFill>
                  <a:srgbClr val="7030A0"/>
                </a:solidFill>
              </a:rPr>
              <a:t>Eigenvalue</a:t>
            </a:r>
            <a:r>
              <a:rPr lang="en-US" dirty="0"/>
              <a:t> associated with each </a:t>
            </a:r>
            <a:r>
              <a:rPr lang="en-US" dirty="0">
                <a:solidFill>
                  <a:srgbClr val="FF0000"/>
                </a:solidFill>
              </a:rPr>
              <a:t>eigenvector</a:t>
            </a:r>
            <a:r>
              <a:rPr lang="en-US" dirty="0"/>
              <a:t> tells us how much variance is associated along each </a:t>
            </a:r>
            <a:r>
              <a:rPr lang="en-US" dirty="0">
                <a:solidFill>
                  <a:srgbClr val="FF0000"/>
                </a:solidFill>
              </a:rPr>
              <a:t>eigenvector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Larger the eigenvalue, larger variance is captured by the eigenvector.</a:t>
            </a:r>
          </a:p>
          <a:p>
            <a:r>
              <a:rPr lang="en-US" dirty="0"/>
              <a:t>In PCA, we rank these </a:t>
            </a:r>
            <a:r>
              <a:rPr lang="en-US" dirty="0">
                <a:solidFill>
                  <a:srgbClr val="FF0000"/>
                </a:solidFill>
              </a:rPr>
              <a:t>eigenvectors</a:t>
            </a:r>
            <a:r>
              <a:rPr lang="en-US" dirty="0"/>
              <a:t> (and their corresponding </a:t>
            </a:r>
            <a:r>
              <a:rPr lang="en-US" dirty="0">
                <a:solidFill>
                  <a:srgbClr val="7030A0"/>
                </a:solidFill>
              </a:rPr>
              <a:t>eigenvalues</a:t>
            </a:r>
            <a:r>
              <a:rPr lang="en-US" dirty="0"/>
              <a:t>) from most important to least important. By selecting the top few </a:t>
            </a:r>
            <a:r>
              <a:rPr lang="en-US" dirty="0">
                <a:solidFill>
                  <a:srgbClr val="FF0000"/>
                </a:solidFill>
              </a:rPr>
              <a:t>eigenvectors</a:t>
            </a:r>
            <a:r>
              <a:rPr lang="en-US" dirty="0"/>
              <a:t>, we can project our original dataset onto simpler, smaller, shadow that still captures the structure of the dataset.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202CE-F9B0-EE44-05CF-323524567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A1DC8-AF1A-0C76-165F-B4965ED6A6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949373"/>
            <a:ext cx="10515600" cy="680013"/>
          </a:xfrm>
        </p:spPr>
        <p:txBody>
          <a:bodyPr/>
          <a:lstStyle/>
          <a:p>
            <a:r>
              <a:rPr lang="en-US" dirty="0"/>
              <a:t>Let’s put them together</a:t>
            </a:r>
          </a:p>
        </p:txBody>
      </p:sp>
    </p:spTree>
    <p:extLst>
      <p:ext uri="{BB962C8B-B14F-4D97-AF65-F5344CB8AC3E}">
        <p14:creationId xmlns:p14="http://schemas.microsoft.com/office/powerpoint/2010/main" val="282244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06B65-473B-B5CA-AAA1-763B74EB2B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Transformations using Eigenvectors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06B65-473B-B5CA-AAA1-763B74EB2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A47D2-2A61-A3D9-3073-FB00D49D6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mean centered dataset.</a:t>
                </a:r>
              </a:p>
              <a:p>
                <a:r>
                  <a:rPr lang="en-US" dirty="0"/>
                  <a:t>Find the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Find the </a:t>
                </a:r>
                <a:r>
                  <a:rPr lang="en-US" dirty="0">
                    <a:solidFill>
                      <a:srgbClr val="FF0000"/>
                    </a:solidFill>
                  </a:rPr>
                  <a:t>eigenvectors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7030A0"/>
                    </a:solidFill>
                  </a:rPr>
                  <a:t>eigenvalues</a:t>
                </a:r>
                <a:r>
                  <a:rPr lang="en-US" dirty="0"/>
                  <a:t> of the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Generate the linearly transformed dataset (matrix), by multiplying each data instance by the </a:t>
                </a:r>
                <a:r>
                  <a:rPr lang="en-US" dirty="0">
                    <a:solidFill>
                      <a:srgbClr val="FF0000"/>
                    </a:solidFill>
                  </a:rPr>
                  <a:t>eigenvectors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Covariance matrix of this transformed dataset shows that there is no covariance between attributes.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A47D2-2A61-A3D9-3073-FB00D49D6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62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D07C5-1BFB-78E8-5FDA-8C88F2C21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37185-9AE6-47AF-8847-52067B6601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9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CCCA-588E-F3EB-CC84-FB14ED5E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864B6-6873-6F2B-52F4-21AE73D3F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EC932-5F73-0513-397C-D1F7BDDD7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D045F-1070-AC65-BD4B-9072FFDA97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Let’s go through an example.</a:t>
            </a:r>
          </a:p>
        </p:txBody>
      </p:sp>
    </p:spTree>
    <p:extLst>
      <p:ext uri="{BB962C8B-B14F-4D97-AF65-F5344CB8AC3E}">
        <p14:creationId xmlns:p14="http://schemas.microsoft.com/office/powerpoint/2010/main" val="76316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5FDE-527C-9BB6-5BBA-8C21CC9F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27946-1D8F-52C2-179C-700A314A9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F1C90B-E612-C742-E8F7-9779DF6B6623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F1C90B-E612-C742-E8F7-9779DF6B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14D148-22BA-5897-DE47-ACE84B432FD3}"/>
                  </a:ext>
                </a:extLst>
              </p:cNvPr>
              <p:cNvSpPr txBox="1"/>
              <p:nvPr/>
            </p:nvSpPr>
            <p:spPr>
              <a:xfrm>
                <a:off x="859971" y="2181885"/>
                <a:ext cx="2942484" cy="52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14D148-22BA-5897-DE47-ACE84B432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2181885"/>
                <a:ext cx="2942484" cy="528543"/>
              </a:xfrm>
              <a:prstGeom prst="rect">
                <a:avLst/>
              </a:prstGeom>
              <a:blipFill>
                <a:blip r:embed="rId3"/>
                <a:stretch>
                  <a:fillRect l="-2070" t="-80460" b="-126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EC444E-663C-7B03-AA4F-1ECA6B43700E}"/>
                  </a:ext>
                </a:extLst>
              </p:cNvPr>
              <p:cNvSpPr txBox="1"/>
              <p:nvPr/>
            </p:nvSpPr>
            <p:spPr>
              <a:xfrm>
                <a:off x="8832734" y="1140675"/>
                <a:ext cx="2590800" cy="2278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1.8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34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19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EC444E-663C-7B03-AA4F-1ECA6B437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734" y="1140675"/>
                <a:ext cx="2590800" cy="22785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FD3CB-32BF-A8E0-E5D8-CCE044861723}"/>
                  </a:ext>
                </a:extLst>
              </p:cNvPr>
              <p:cNvSpPr txBox="1"/>
              <p:nvPr/>
            </p:nvSpPr>
            <p:spPr>
              <a:xfrm>
                <a:off x="5667468" y="2279929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FD3CB-32BF-A8E0-E5D8-CCE044861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468" y="2279929"/>
                <a:ext cx="2489704" cy="5542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761F6-CC1B-50BF-2BA0-441983909E53}"/>
                  </a:ext>
                </a:extLst>
              </p:cNvPr>
              <p:cNvSpPr txBox="1"/>
              <p:nvPr/>
            </p:nvSpPr>
            <p:spPr>
              <a:xfrm>
                <a:off x="9222033" y="3663209"/>
                <a:ext cx="2038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.29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19.79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761F6-CC1B-50BF-2BA0-441983909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033" y="3663209"/>
                <a:ext cx="2038539" cy="369332"/>
              </a:xfrm>
              <a:prstGeom prst="rect">
                <a:avLst/>
              </a:prstGeom>
              <a:blipFill>
                <a:blip r:embed="rId6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85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5C65-9A7F-BE64-4B79-C0E00837F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48A4-5824-C133-420C-2B3AF09A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BA115-A250-1404-3AA6-088CC2A6B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52BCEB-1281-CB50-0C99-261BDBA6CD16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52BCEB-1281-CB50-0C99-261BDBA6C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4A30D7-93F5-04EA-5394-8B5B1C87E84D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3974579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4A30D7-93F5-04EA-5394-8B5B1C87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3974579" cy="836319"/>
              </a:xfrm>
              <a:prstGeom prst="rect">
                <a:avLst/>
              </a:prstGeom>
              <a:blipFill>
                <a:blip r:embed="rId3"/>
                <a:stretch>
                  <a:fillRect l="-1534" t="-51095" b="-43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21E15D-7643-EE49-B78B-A28828B370F4}"/>
                  </a:ext>
                </a:extLst>
              </p:cNvPr>
              <p:cNvSpPr txBox="1"/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21E15D-7643-EE49-B78B-A28828B37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7D0D0D-142D-E12F-C856-3811AA0EC77B}"/>
                  </a:ext>
                </a:extLst>
              </p:cNvPr>
              <p:cNvSpPr txBox="1"/>
              <p:nvPr/>
            </p:nvSpPr>
            <p:spPr>
              <a:xfrm>
                <a:off x="9115721" y="3663209"/>
                <a:ext cx="21448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7D0D0D-142D-E12F-C856-3811AA0E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721" y="3663209"/>
                <a:ext cx="2144852" cy="369332"/>
              </a:xfrm>
              <a:prstGeom prst="rect">
                <a:avLst/>
              </a:prstGeom>
              <a:blipFill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17DE5-E720-1B46-B359-B13BFB86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2D02-1AD3-0F9A-B50A-B975CE71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10F34-DEBC-D3E0-5A01-30F2E0CC64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537CE2-99A6-BB85-F49E-A0D1D5B2C3E0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537CE2-99A6-BB85-F49E-A0D1D5B2C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A81651-1DA6-A25C-23C2-FA3DDFD7669C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3974579" cy="1580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A81651-1DA6-A25C-23C2-FA3DDFD76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3974579" cy="1580304"/>
              </a:xfrm>
              <a:prstGeom prst="rect">
                <a:avLst/>
              </a:prstGeom>
              <a:blipFill>
                <a:blip r:embed="rId4"/>
                <a:stretch>
                  <a:fillRect l="-1534" t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D51FF9-44BB-DB00-05C2-243BFA37DF7B}"/>
                  </a:ext>
                </a:extLst>
              </p:cNvPr>
              <p:cNvSpPr txBox="1"/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D51FF9-44BB-DB00-05C2-243BFA37D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782C29-45D9-1806-EABD-CC9730A83FB0}"/>
                  </a:ext>
                </a:extLst>
              </p:cNvPr>
              <p:cNvSpPr txBox="1"/>
              <p:nvPr/>
            </p:nvSpPr>
            <p:spPr>
              <a:xfrm>
                <a:off x="9546909" y="3670845"/>
                <a:ext cx="2038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782C29-45D9-1806-EABD-CC9730A8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6909" y="3670845"/>
                <a:ext cx="2038539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A36C93-8BF9-27BF-91C7-6A4B7CC9FF71}"/>
                  </a:ext>
                </a:extLst>
              </p:cNvPr>
              <p:cNvSpPr txBox="1"/>
              <p:nvPr/>
            </p:nvSpPr>
            <p:spPr>
              <a:xfrm>
                <a:off x="8770868" y="4270989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A36C93-8BF9-27BF-91C7-6A4B7CC9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868" y="4270989"/>
                <a:ext cx="2489704" cy="5542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Oval 9">
                <a:extLst>
                  <a:ext uri="{FF2B5EF4-FFF2-40B4-BE49-F238E27FC236}">
                    <a16:creationId xmlns:a16="http://schemas.microsoft.com/office/drawing/2014/main" id="{EBE65822-B6F3-DAD7-33B3-FCAF30DEDE66}"/>
                  </a:ext>
                </a:extLst>
              </p:cNvPr>
              <p:cNvSpPr/>
              <p:nvPr/>
            </p:nvSpPr>
            <p:spPr>
              <a:xfrm>
                <a:off x="4653481" y="2797521"/>
                <a:ext cx="4117387" cy="1557195"/>
              </a:xfrm>
              <a:prstGeom prst="wedgeEllipseCallout">
                <a:avLst>
                  <a:gd name="adj1" fmla="val 64517"/>
                  <a:gd name="adj2" fmla="val 46094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total variance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4.14 + 321.32 = 325.46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Speech Bubble: Oval 9">
                <a:extLst>
                  <a:ext uri="{FF2B5EF4-FFF2-40B4-BE49-F238E27FC236}">
                    <a16:creationId xmlns:a16="http://schemas.microsoft.com/office/drawing/2014/main" id="{EBE65822-B6F3-DAD7-33B3-FCAF30DED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481" y="2797521"/>
                <a:ext cx="4117387" cy="1557195"/>
              </a:xfrm>
              <a:prstGeom prst="wedgeEllipseCallout">
                <a:avLst>
                  <a:gd name="adj1" fmla="val 64517"/>
                  <a:gd name="adj2" fmla="val 46094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87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9F29-1226-F1D3-2DC0-BD8041F3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6BEE7-837F-545C-8F6E-49CC2405C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of dimensionality reduction is to find lower dimensional representation of dataset (Matrix)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to avoid </a:t>
                </a:r>
                <a:r>
                  <a:rPr lang="en-US" b="1" dirty="0">
                    <a:solidFill>
                      <a:srgbClr val="FF0000"/>
                    </a:solidFill>
                  </a:rPr>
                  <a:t>curse of dimensionality</a:t>
                </a:r>
                <a:r>
                  <a:rPr lang="en-US" b="1" dirty="0"/>
                  <a:t>.</a:t>
                </a:r>
              </a:p>
              <a:p>
                <a:r>
                  <a:rPr lang="en-US" b="1" dirty="0"/>
                  <a:t>Essentially, we are looking for technique to reduce the dimension of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data matrix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b="1" dirty="0"/>
                  <a:t> 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b="1" dirty="0"/>
                  <a:t>Let’s look at an example.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6BEE7-837F-545C-8F6E-49CC2405C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7794E-E612-13D0-5FBC-1317DD4667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D8A28-4B52-DE5F-E9FB-B75F052534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9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8D91-9EC1-0DC8-4F23-A67B54144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F1D9-4C04-1B32-C83B-39704E92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55FF7-105D-94B5-0C5A-3F1DFF1CE8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B3D09F-1C87-09AD-7DD8-737C204DE02C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B3D09F-1C87-09AD-7DD8-737C204DE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01A0A-531D-342F-A954-D0DDAADDE8A6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3974579" cy="2503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01A0A-531D-342F-A954-D0DDAADDE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3974579" cy="2503634"/>
              </a:xfrm>
              <a:prstGeom prst="rect">
                <a:avLst/>
              </a:prstGeom>
              <a:blipFill>
                <a:blip r:embed="rId3"/>
                <a:stretch>
                  <a:fillRect l="-1534" t="-17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FC101-DC80-FC0E-9B8B-8FDDB67E6EE9}"/>
                  </a:ext>
                </a:extLst>
              </p:cNvPr>
              <p:cNvSpPr txBox="1"/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FC101-DC80-FC0E-9B8B-8FDDB67E6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BABB16-AA73-D645-A1CB-BAAFC6718F64}"/>
                  </a:ext>
                </a:extLst>
              </p:cNvPr>
              <p:cNvSpPr txBox="1"/>
              <p:nvPr/>
            </p:nvSpPr>
            <p:spPr>
              <a:xfrm>
                <a:off x="9555962" y="3444896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BABB16-AA73-D645-A1CB-BAAFC671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962" y="3444896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CC263B-A6B3-699E-DD7D-BE8742ED3E1D}"/>
                  </a:ext>
                </a:extLst>
              </p:cNvPr>
              <p:cNvSpPr txBox="1"/>
              <p:nvPr/>
            </p:nvSpPr>
            <p:spPr>
              <a:xfrm>
                <a:off x="8761815" y="3814228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CC263B-A6B3-699E-DD7D-BE8742ED3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815" y="3814228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AA7865-94CA-9839-C410-C725FA1870EA}"/>
                  </a:ext>
                </a:extLst>
              </p:cNvPr>
              <p:cNvSpPr txBox="1"/>
              <p:nvPr/>
            </p:nvSpPr>
            <p:spPr>
              <a:xfrm>
                <a:off x="8302028" y="4368482"/>
                <a:ext cx="2949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AA7865-94CA-9839-C410-C725FA187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028" y="4368482"/>
                <a:ext cx="2949491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45AAE8-EB86-8829-34A0-E6141E62D690}"/>
                  </a:ext>
                </a:extLst>
              </p:cNvPr>
              <p:cNvSpPr txBox="1"/>
              <p:nvPr/>
            </p:nvSpPr>
            <p:spPr>
              <a:xfrm>
                <a:off x="7881071" y="4753130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45AAE8-EB86-8829-34A0-E6141E62D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071" y="4753130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5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4F83D-2713-DE8E-B90A-5BBFC85A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365-8E11-49BE-B306-E2C10172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C37C7-3E7B-86C9-B2FD-F9315B3C50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9B1F56-2D13-3792-564F-162258081152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9B1F56-2D13-3792-564F-162258081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00A1FC-2AF0-6578-0F22-1119BFAC8CDF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3974579" cy="3830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the smallest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00A1FC-2AF0-6578-0F22-1119BFAC8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3974579" cy="3830472"/>
              </a:xfrm>
              <a:prstGeom prst="rect">
                <a:avLst/>
              </a:prstGeom>
              <a:blipFill>
                <a:blip r:embed="rId3"/>
                <a:stretch>
                  <a:fillRect l="-1687" t="-1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8EE92-CE1C-472A-DA4B-5CEE0DEE2509}"/>
                  </a:ext>
                </a:extLst>
              </p:cNvPr>
              <p:cNvSpPr txBox="1"/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8EE92-CE1C-472A-DA4B-5CEE0DEE2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9BEDF3-59E5-FD1A-0254-05C9F9B75BA1}"/>
                  </a:ext>
                </a:extLst>
              </p:cNvPr>
              <p:cNvSpPr txBox="1"/>
              <p:nvPr/>
            </p:nvSpPr>
            <p:spPr>
              <a:xfrm>
                <a:off x="9555962" y="3444896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9BEDF3-59E5-FD1A-0254-05C9F9B75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962" y="3444896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B6BB2B-45C8-D806-982A-4D070BF58406}"/>
                  </a:ext>
                </a:extLst>
              </p:cNvPr>
              <p:cNvSpPr txBox="1"/>
              <p:nvPr/>
            </p:nvSpPr>
            <p:spPr>
              <a:xfrm>
                <a:off x="8761815" y="3814228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B6BB2B-45C8-D806-982A-4D070BF58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815" y="3814228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D2E73-5B8A-027C-8AD9-B27AB59A7DBC}"/>
                  </a:ext>
                </a:extLst>
              </p:cNvPr>
              <p:cNvSpPr txBox="1"/>
              <p:nvPr/>
            </p:nvSpPr>
            <p:spPr>
              <a:xfrm>
                <a:off x="8484607" y="4368482"/>
                <a:ext cx="2869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D2E73-5B8A-027C-8AD9-B27AB59A7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607" y="4368482"/>
                <a:ext cx="2869193" cy="369332"/>
              </a:xfrm>
              <a:prstGeom prst="rect">
                <a:avLst/>
              </a:prstGeom>
              <a:blipFill>
                <a:blip r:embed="rId7"/>
                <a:stretch>
                  <a:fillRect t="-8333" r="-849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3C4ECD-BF17-87A9-4E16-A1DCCBB0AFB2}"/>
                  </a:ext>
                </a:extLst>
              </p:cNvPr>
              <p:cNvSpPr txBox="1"/>
              <p:nvPr/>
            </p:nvSpPr>
            <p:spPr>
              <a:xfrm>
                <a:off x="7881071" y="4753130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3C4ECD-BF17-87A9-4E16-A1DCCBB0A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071" y="4753130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Oval 11">
                <a:extLst>
                  <a:ext uri="{FF2B5EF4-FFF2-40B4-BE49-F238E27FC236}">
                    <a16:creationId xmlns:a16="http://schemas.microsoft.com/office/drawing/2014/main" id="{EEFC92F5-890D-878B-0D94-F1E8553CAF1A}"/>
                  </a:ext>
                </a:extLst>
              </p:cNvPr>
              <p:cNvSpPr/>
              <p:nvPr/>
            </p:nvSpPr>
            <p:spPr>
              <a:xfrm>
                <a:off x="5314384" y="2951430"/>
                <a:ext cx="2968027" cy="1801700"/>
              </a:xfrm>
              <a:prstGeom prst="wedgeEllipseCallout">
                <a:avLst>
                  <a:gd name="adj1" fmla="val -106109"/>
                  <a:gd name="adj2" fmla="val 56649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This is the fraction of total variance that is preserved in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principal components!</a:t>
                </a:r>
              </a:p>
            </p:txBody>
          </p:sp>
        </mc:Choice>
        <mc:Fallback xmlns="">
          <p:sp>
            <p:nvSpPr>
              <p:cNvPr id="12" name="Speech Bubble: Oval 11">
                <a:extLst>
                  <a:ext uri="{FF2B5EF4-FFF2-40B4-BE49-F238E27FC236}">
                    <a16:creationId xmlns:a16="http://schemas.microsoft.com/office/drawing/2014/main" id="{EEFC92F5-890D-878B-0D94-F1E8553CA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384" y="2951430"/>
                <a:ext cx="2968027" cy="1801700"/>
              </a:xfrm>
              <a:prstGeom prst="wedgeEllipseCallout">
                <a:avLst>
                  <a:gd name="adj1" fmla="val -106109"/>
                  <a:gd name="adj2" fmla="val 56649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83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BD2F-1B3B-6310-EF9F-40D2A7A9D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DCF4-77EA-4492-7FF3-B504A6DE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6655D-1B69-61C7-4514-13493827B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F726BD-BEC2-A232-EE07-B5602D04C499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F726BD-BEC2-A232-EE07-B5602D04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7D8010-91C5-778A-5A87-63A64F51CDC1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3974579" cy="3830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the smallest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7D8010-91C5-778A-5A87-63A64F51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3974579" cy="3830472"/>
              </a:xfrm>
              <a:prstGeom prst="rect">
                <a:avLst/>
              </a:prstGeom>
              <a:blipFill>
                <a:blip r:embed="rId3"/>
                <a:stretch>
                  <a:fillRect l="-1687" t="-1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03AF01-9380-09F8-B3D4-EE1BF4ADA55E}"/>
                  </a:ext>
                </a:extLst>
              </p:cNvPr>
              <p:cNvSpPr txBox="1"/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03AF01-9380-09F8-B3D4-EE1BF4ADA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436C62-FFF8-B338-27B3-AD22533DD711}"/>
                  </a:ext>
                </a:extLst>
              </p:cNvPr>
              <p:cNvSpPr txBox="1"/>
              <p:nvPr/>
            </p:nvSpPr>
            <p:spPr>
              <a:xfrm>
                <a:off x="9555962" y="3444896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436C62-FFF8-B338-27B3-AD22533DD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962" y="3444896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C2086C-45BA-2EA2-A683-F91CBA9CACDA}"/>
                  </a:ext>
                </a:extLst>
              </p:cNvPr>
              <p:cNvSpPr txBox="1"/>
              <p:nvPr/>
            </p:nvSpPr>
            <p:spPr>
              <a:xfrm>
                <a:off x="8761815" y="3814228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C2086C-45BA-2EA2-A683-F91CBA9CA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815" y="3814228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36D66F-9D4B-7497-EDB9-5E0B575B603C}"/>
                  </a:ext>
                </a:extLst>
              </p:cNvPr>
              <p:cNvSpPr txBox="1"/>
              <p:nvPr/>
            </p:nvSpPr>
            <p:spPr>
              <a:xfrm>
                <a:off x="8374456" y="4368482"/>
                <a:ext cx="2877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36D66F-9D4B-7497-EDB9-5E0B575B6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56" y="4368482"/>
                <a:ext cx="2877064" cy="369332"/>
              </a:xfrm>
              <a:prstGeom prst="rect">
                <a:avLst/>
              </a:prstGeom>
              <a:blipFill>
                <a:blip r:embed="rId7"/>
                <a:stretch>
                  <a:fillRect t="-8333" r="-636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D58E06-88CB-DC4E-00EB-7DC698CDD617}"/>
                  </a:ext>
                </a:extLst>
              </p:cNvPr>
              <p:cNvSpPr txBox="1"/>
              <p:nvPr/>
            </p:nvSpPr>
            <p:spPr>
              <a:xfrm>
                <a:off x="7881071" y="4753130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D58E06-88CB-DC4E-00EB-7DC698CDD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071" y="4753130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14C470-5F91-0332-3793-BBE3836348D4}"/>
                  </a:ext>
                </a:extLst>
              </p:cNvPr>
              <p:cNvSpPr txBox="1"/>
              <p:nvPr/>
            </p:nvSpPr>
            <p:spPr>
              <a:xfrm>
                <a:off x="3684760" y="5191042"/>
                <a:ext cx="4298874" cy="164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322.39+3.08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14C470-5F91-0332-3793-BBE38363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760" y="5191042"/>
                <a:ext cx="4298874" cy="16426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88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0350A-A535-7867-ABDD-2752DE0B9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FCB-D626-B099-F084-848DC76D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4B144-AA9A-7C16-993A-24BB185F3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ADC288-AFEA-6A20-4D94-AE2381A98D9A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ADC288-AFEA-6A20-4D94-AE2381A98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DDC8D6-1152-3C3C-7A66-9AF2D06A89A3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3974579" cy="3830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the smallest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DDC8D6-1152-3C3C-7A66-9AF2D06A8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3974579" cy="3830472"/>
              </a:xfrm>
              <a:prstGeom prst="rect">
                <a:avLst/>
              </a:prstGeom>
              <a:blipFill>
                <a:blip r:embed="rId3"/>
                <a:stretch>
                  <a:fillRect l="-1687" t="-1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C949FD-BBBF-374B-32E9-A8B2ABCDFCD9}"/>
                  </a:ext>
                </a:extLst>
              </p:cNvPr>
              <p:cNvSpPr txBox="1"/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C949FD-BBBF-374B-32E9-A8B2ABCDF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CDC47-E08F-AD59-1569-47A9B5195177}"/>
                  </a:ext>
                </a:extLst>
              </p:cNvPr>
              <p:cNvSpPr txBox="1"/>
              <p:nvPr/>
            </p:nvSpPr>
            <p:spPr>
              <a:xfrm>
                <a:off x="9555962" y="3444896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2CDC47-E08F-AD59-1569-47A9B5195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962" y="3444896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B39582-56C4-7A53-0A1A-FE5E968CEC41}"/>
                  </a:ext>
                </a:extLst>
              </p:cNvPr>
              <p:cNvSpPr txBox="1"/>
              <p:nvPr/>
            </p:nvSpPr>
            <p:spPr>
              <a:xfrm>
                <a:off x="8761815" y="3814228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B39582-56C4-7A53-0A1A-FE5E968CE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815" y="3814228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089F7-86A1-6EAB-BF71-EE821BCFFF70}"/>
                  </a:ext>
                </a:extLst>
              </p:cNvPr>
              <p:cNvSpPr txBox="1"/>
              <p:nvPr/>
            </p:nvSpPr>
            <p:spPr>
              <a:xfrm>
                <a:off x="8374456" y="4368482"/>
                <a:ext cx="2877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089F7-86A1-6EAB-BF71-EE821BCF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56" y="4368482"/>
                <a:ext cx="2877064" cy="369332"/>
              </a:xfrm>
              <a:prstGeom prst="rect">
                <a:avLst/>
              </a:prstGeom>
              <a:blipFill>
                <a:blip r:embed="rId7"/>
                <a:stretch>
                  <a:fillRect t="-8333" r="-636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A58412-1236-3832-1D86-1A7D4ECC1E36}"/>
                  </a:ext>
                </a:extLst>
              </p:cNvPr>
              <p:cNvSpPr txBox="1"/>
              <p:nvPr/>
            </p:nvSpPr>
            <p:spPr>
              <a:xfrm>
                <a:off x="7881071" y="4753130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A58412-1236-3832-1D86-1A7D4ECC1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071" y="4753130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012044-31D9-CD1D-170C-0B98D319A3D4}"/>
                  </a:ext>
                </a:extLst>
              </p:cNvPr>
              <p:cNvSpPr txBox="1"/>
              <p:nvPr/>
            </p:nvSpPr>
            <p:spPr>
              <a:xfrm>
                <a:off x="3684760" y="5191042"/>
                <a:ext cx="4298874" cy="164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322.39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=0.991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322.39+3.08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012044-31D9-CD1D-170C-0B98D319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760" y="5191042"/>
                <a:ext cx="4298874" cy="16426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AC58E7A3-36AE-A9B6-24E5-C49572E901A9}"/>
              </a:ext>
            </a:extLst>
          </p:cNvPr>
          <p:cNvSpPr/>
          <p:nvPr/>
        </p:nvSpPr>
        <p:spPr>
          <a:xfrm>
            <a:off x="4734962" y="2451816"/>
            <a:ext cx="3349781" cy="2520270"/>
          </a:xfrm>
          <a:prstGeom prst="wedgeEllipseCallout">
            <a:avLst>
              <a:gd name="adj1" fmla="val 27667"/>
              <a:gd name="adj2" fmla="val 6429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means over 99% of the variance is captured in the direction of the first principal component </a:t>
            </a:r>
          </a:p>
        </p:txBody>
      </p:sp>
    </p:spTree>
    <p:extLst>
      <p:ext uri="{BB962C8B-B14F-4D97-AF65-F5344CB8AC3E}">
        <p14:creationId xmlns:p14="http://schemas.microsoft.com/office/powerpoint/2010/main" val="257406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51950-796A-39A9-3A76-87FE3BD84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C5255-BA1A-1AF9-A9C4-87CE786D9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04CE1-727C-A6FE-87A3-73D25F8C7C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F82CE9-F718-4CBC-B363-2875C8BE5385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F82CE9-F718-4CBC-B363-2875C8BE5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3FADD1-37D4-5EDB-5A94-BFFEE4071EC3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3974579" cy="3830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the smallest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3FADD1-37D4-5EDB-5A94-BFFEE4071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3974579" cy="3830472"/>
              </a:xfrm>
              <a:prstGeom prst="rect">
                <a:avLst/>
              </a:prstGeom>
              <a:blipFill>
                <a:blip r:embed="rId3"/>
                <a:stretch>
                  <a:fillRect l="-1687" t="-1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4D4E8A-602D-C3E4-E1CE-9C0AC867AD42}"/>
                  </a:ext>
                </a:extLst>
              </p:cNvPr>
              <p:cNvSpPr txBox="1"/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4D4E8A-602D-C3E4-E1CE-9C0AC867A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734" y="1140675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8795C1-A810-54EE-DA04-C0DB67562F07}"/>
                  </a:ext>
                </a:extLst>
              </p:cNvPr>
              <p:cNvSpPr txBox="1"/>
              <p:nvPr/>
            </p:nvSpPr>
            <p:spPr>
              <a:xfrm>
                <a:off x="9555962" y="3444896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8795C1-A810-54EE-DA04-C0DB67562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962" y="3444896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B7B6F-AB90-54BD-323A-169EAAECBC9E}"/>
                  </a:ext>
                </a:extLst>
              </p:cNvPr>
              <p:cNvSpPr txBox="1"/>
              <p:nvPr/>
            </p:nvSpPr>
            <p:spPr>
              <a:xfrm>
                <a:off x="8761815" y="3814228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B7B6F-AB90-54BD-323A-169EAAECB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815" y="3814228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095488-4A41-B71B-2A6E-7A4DC7586DBB}"/>
                  </a:ext>
                </a:extLst>
              </p:cNvPr>
              <p:cNvSpPr txBox="1"/>
              <p:nvPr/>
            </p:nvSpPr>
            <p:spPr>
              <a:xfrm>
                <a:off x="8374456" y="4368482"/>
                <a:ext cx="2877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095488-4A41-B71B-2A6E-7A4DC7586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56" y="4368482"/>
                <a:ext cx="2877064" cy="369332"/>
              </a:xfrm>
              <a:prstGeom prst="rect">
                <a:avLst/>
              </a:prstGeom>
              <a:blipFill>
                <a:blip r:embed="rId7"/>
                <a:stretch>
                  <a:fillRect t="-8333" r="-636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DC5AF1-9CDC-7D64-8FC8-0236D766C20B}"/>
                  </a:ext>
                </a:extLst>
              </p:cNvPr>
              <p:cNvSpPr txBox="1"/>
              <p:nvPr/>
            </p:nvSpPr>
            <p:spPr>
              <a:xfrm>
                <a:off x="7881071" y="4753130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DC5AF1-9CDC-7D64-8FC8-0236D766C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071" y="4753130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6F4453-6A75-8CD9-30A6-988216FA6B03}"/>
                  </a:ext>
                </a:extLst>
              </p:cNvPr>
              <p:cNvSpPr txBox="1"/>
              <p:nvPr/>
            </p:nvSpPr>
            <p:spPr>
              <a:xfrm>
                <a:off x="3684760" y="5191042"/>
                <a:ext cx="4298874" cy="164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322.39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=0.991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322.39+3.08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6F4453-6A75-8CD9-30A6-988216FA6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760" y="5191042"/>
                <a:ext cx="4298874" cy="16426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AB95999B-4049-8DFC-D63B-41ABB0A44491}"/>
              </a:ext>
            </a:extLst>
          </p:cNvPr>
          <p:cNvSpPr/>
          <p:nvPr/>
        </p:nvSpPr>
        <p:spPr>
          <a:xfrm>
            <a:off x="4734962" y="2451816"/>
            <a:ext cx="3349781" cy="2520270"/>
          </a:xfrm>
          <a:prstGeom prst="wedgeEllipseCallout">
            <a:avLst>
              <a:gd name="adj1" fmla="val 27667"/>
              <a:gd name="adj2" fmla="val 6429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means over 99% of the variance is captured in the direction of the first principal component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llout: Bent Line 13">
                <a:extLst>
                  <a:ext uri="{FF2B5EF4-FFF2-40B4-BE49-F238E27FC236}">
                    <a16:creationId xmlns:a16="http://schemas.microsoft.com/office/drawing/2014/main" id="{D3E1778E-D842-B8D4-FD0C-7E592E23A721}"/>
                  </a:ext>
                </a:extLst>
              </p:cNvPr>
              <p:cNvSpPr/>
              <p:nvPr/>
            </p:nvSpPr>
            <p:spPr>
              <a:xfrm>
                <a:off x="5729119" y="563631"/>
                <a:ext cx="2209046" cy="1476215"/>
              </a:xfrm>
              <a:prstGeom prst="borderCallout2">
                <a:avLst>
                  <a:gd name="adj1" fmla="val 65973"/>
                  <a:gd name="adj2" fmla="val 101503"/>
                  <a:gd name="adj3" fmla="val 65974"/>
                  <a:gd name="adj4" fmla="val 140300"/>
                  <a:gd name="adj5" fmla="val 326537"/>
                  <a:gd name="adj6" fmla="val 90627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(or smaller),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llout: Bent Line 13">
                <a:extLst>
                  <a:ext uri="{FF2B5EF4-FFF2-40B4-BE49-F238E27FC236}">
                    <a16:creationId xmlns:a16="http://schemas.microsoft.com/office/drawing/2014/main" id="{D3E1778E-D842-B8D4-FD0C-7E592E23A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119" y="563631"/>
                <a:ext cx="2209046" cy="1476215"/>
              </a:xfrm>
              <a:prstGeom prst="borderCallout2">
                <a:avLst>
                  <a:gd name="adj1" fmla="val 65973"/>
                  <a:gd name="adj2" fmla="val 101503"/>
                  <a:gd name="adj3" fmla="val 65974"/>
                  <a:gd name="adj4" fmla="val 140300"/>
                  <a:gd name="adj5" fmla="val 326537"/>
                  <a:gd name="adj6" fmla="val 90627"/>
                </a:avLst>
              </a:prstGeom>
              <a:blipFill>
                <a:blip r:embed="rId10"/>
                <a:stretch>
                  <a:fillRect l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270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6F914-C511-AE78-E9E8-42E1A7EA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F4CC-03FA-2046-A488-D1730BBE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2FD9D8-8DEA-3A44-E279-9FB4A6E1453F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2FD9D8-8DEA-3A44-E279-9FB4A6E14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D22B38-0593-F1BE-C368-CD88B8C77C89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3974579" cy="5084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the smallest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7. Find the new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by linearly transforming the input dataset.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D22B38-0593-F1BE-C368-CD88B8C7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3974579" cy="5084725"/>
              </a:xfrm>
              <a:prstGeom prst="rect">
                <a:avLst/>
              </a:prstGeom>
              <a:blipFill>
                <a:blip r:embed="rId3"/>
                <a:stretch>
                  <a:fillRect l="-1687" t="-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C3B7FE-507C-F589-5E44-E970A2C9D8A0}"/>
                  </a:ext>
                </a:extLst>
              </p:cNvPr>
              <p:cNvSpPr txBox="1"/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C3B7FE-507C-F589-5E44-E970A2C9D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83CBE6-3AAF-E100-B127-3681E625C666}"/>
                  </a:ext>
                </a:extLst>
              </p:cNvPr>
              <p:cNvSpPr txBox="1"/>
              <p:nvPr/>
            </p:nvSpPr>
            <p:spPr>
              <a:xfrm>
                <a:off x="9972061" y="2422260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83CBE6-3AAF-E100-B127-3681E625C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061" y="2422260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B0C47F-AE06-EB2B-BD07-AC9F62B24D5F}"/>
                  </a:ext>
                </a:extLst>
              </p:cNvPr>
              <p:cNvSpPr txBox="1"/>
              <p:nvPr/>
            </p:nvSpPr>
            <p:spPr>
              <a:xfrm>
                <a:off x="9177914" y="2791592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B0C47F-AE06-EB2B-BD07-AC9F62B24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914" y="2791592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A543E3-5B24-A556-38C8-163BEC79FA06}"/>
                  </a:ext>
                </a:extLst>
              </p:cNvPr>
              <p:cNvSpPr txBox="1"/>
              <p:nvPr/>
            </p:nvSpPr>
            <p:spPr>
              <a:xfrm>
                <a:off x="8790555" y="3345846"/>
                <a:ext cx="2877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A543E3-5B24-A556-38C8-163BEC79F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55" y="3345846"/>
                <a:ext cx="2877064" cy="369332"/>
              </a:xfrm>
              <a:prstGeom prst="rect">
                <a:avLst/>
              </a:prstGeom>
              <a:blipFill>
                <a:blip r:embed="rId7"/>
                <a:stretch>
                  <a:fillRect t="-8333" r="-84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19061-75CF-09CD-9665-336B1BAD9B3D}"/>
                  </a:ext>
                </a:extLst>
              </p:cNvPr>
              <p:cNvSpPr txBox="1"/>
              <p:nvPr/>
            </p:nvSpPr>
            <p:spPr>
              <a:xfrm>
                <a:off x="8297170" y="3730494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19061-75CF-09CD-9665-336B1BAD9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170" y="3730494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F851E-AE8A-19C2-FDCD-3BF4C85D486C}"/>
                  </a:ext>
                </a:extLst>
              </p:cNvPr>
              <p:cNvSpPr txBox="1"/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322.39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=0.991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F851E-AE8A-19C2-FDCD-3BF4C85D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440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C7CE6-F0C1-2514-8531-57ED9FDBE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975A-9049-97DB-0902-E86D33F6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461F63-5FC8-0707-C235-B9A238D01B0E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461F63-5FC8-0707-C235-B9A238D01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98EA8A-A53F-64D8-EB69-148810060D2C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the smallest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457200" indent="-457200">
                  <a:buAutoNum type="arabicPeriod" startAt="7"/>
                </a:pPr>
                <a:r>
                  <a:rPr lang="en-US" sz="2000" dirty="0"/>
                  <a:t>Find the new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by linearly transforming the input dataset.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98EA8A-A53F-64D8-EB69-148810060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blipFill>
                <a:blip r:embed="rId3"/>
                <a:stretch>
                  <a:fillRect l="-1491" t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20724-FF85-3FF3-C277-E1DEB94AC78D}"/>
                  </a:ext>
                </a:extLst>
              </p:cNvPr>
              <p:cNvSpPr txBox="1"/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20724-FF85-3FF3-C277-E1DEB94AC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8B3A0-403B-0A16-B110-2C4AA436D5B7}"/>
                  </a:ext>
                </a:extLst>
              </p:cNvPr>
              <p:cNvSpPr txBox="1"/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8B3A0-403B-0A16-B110-2C4AA436D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225D6-9B28-27F7-4948-DB5BA6A140DB}"/>
                  </a:ext>
                </a:extLst>
              </p:cNvPr>
              <p:cNvSpPr txBox="1"/>
              <p:nvPr/>
            </p:nvSpPr>
            <p:spPr>
              <a:xfrm>
                <a:off x="9158441" y="2467305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225D6-9B28-27F7-4948-DB5BA6A14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441" y="2467305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446920-6D83-5910-AF75-1F7811188798}"/>
                  </a:ext>
                </a:extLst>
              </p:cNvPr>
              <p:cNvSpPr txBox="1"/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446920-6D83-5910-AF75-1F781118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blipFill>
                <a:blip r:embed="rId7"/>
                <a:stretch>
                  <a:fillRect t="-8333" r="-636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C1EE00-A6E5-9ECB-62D5-EB8AB7FFBE99}"/>
                  </a:ext>
                </a:extLst>
              </p:cNvPr>
              <p:cNvSpPr txBox="1"/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C1EE00-A6E5-9ECB-62D5-EB8AB7FF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7C44F8-27CE-5FF7-771E-24B4E5DAD513}"/>
                  </a:ext>
                </a:extLst>
              </p:cNvPr>
              <p:cNvSpPr txBox="1"/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322.39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=0.991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7C44F8-27CE-5FF7-771E-24B4E5DAD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1604C6-ECA8-9BFD-0081-E544A3859FB6}"/>
                  </a:ext>
                </a:extLst>
              </p:cNvPr>
              <p:cNvSpPr txBox="1"/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𝟎𝟓𝟖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𝟗𝟗𝟖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1604C6-ECA8-9BFD-0081-E544A3859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9B5330-40ED-D8B2-7A42-E13FC09D8184}"/>
                  </a:ext>
                </a:extLst>
              </p:cNvPr>
              <p:cNvSpPr txBox="1"/>
              <p:nvPr/>
            </p:nvSpPr>
            <p:spPr>
              <a:xfrm>
                <a:off x="4728711" y="4265668"/>
                <a:ext cx="3399369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e>
                      </m:d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𝟎𝟓𝟖</m:t>
                                </m:r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𝟗𝟗𝟖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9B5330-40ED-D8B2-7A42-E13FC09D8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711" y="4265668"/>
                <a:ext cx="3399369" cy="6819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2CE6B9-4359-8E74-131F-53C083DFD33A}"/>
                  </a:ext>
                </a:extLst>
              </p:cNvPr>
              <p:cNvSpPr txBox="1"/>
              <p:nvPr/>
            </p:nvSpPr>
            <p:spPr>
              <a:xfrm>
                <a:off x="7658189" y="4169155"/>
                <a:ext cx="4111316" cy="2668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𝒕𝒓𝒂𝒏𝒔𝒇𝒐𝒓𝒎𝒆𝒅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sub>
                      </m:sSub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𝟎𝟓𝟖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𝟗𝟗𝟖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  <m:sub>
                                <m:r>
                                  <a:rPr lang="en-US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</m:e>
                          <m:e/>
                        </m:mr>
                      </m:m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2CE6B9-4359-8E74-131F-53C083DFD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89" y="4169155"/>
                <a:ext cx="4111316" cy="2668038"/>
              </a:xfrm>
              <a:prstGeom prst="rect">
                <a:avLst/>
              </a:prstGeom>
              <a:blipFill>
                <a:blip r:embed="rId12"/>
                <a:stretch>
                  <a:fillRect r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844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E75E1-5B2F-639A-46AE-1F8A2DDDF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0754-BC0B-3737-34E3-425EA001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E6953F-4B4C-E307-9384-3CF000EE763F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E6953F-4B4C-E307-9384-3CF000EE7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8E872E-783D-B597-973D-F2BB36911C87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the smallest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457200" indent="-457200">
                  <a:buAutoNum type="arabicPeriod" startAt="7"/>
                </a:pPr>
                <a:r>
                  <a:rPr lang="en-US" sz="2000" dirty="0"/>
                  <a:t>Find the new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by linearly transforming the input dataset.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8E872E-783D-B597-973D-F2BB36911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blipFill>
                <a:blip r:embed="rId3"/>
                <a:stretch>
                  <a:fillRect l="-1491" t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4451C7-FD06-8FEB-E129-F5BAEFEEF14E}"/>
                  </a:ext>
                </a:extLst>
              </p:cNvPr>
              <p:cNvSpPr txBox="1"/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4451C7-FD06-8FEB-E129-F5BAEFEEF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A627CD-E749-FAE4-640B-9EBBFD8A026C}"/>
                  </a:ext>
                </a:extLst>
              </p:cNvPr>
              <p:cNvSpPr txBox="1"/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A627CD-E749-FAE4-640B-9EBBFD8A0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8C111B-CCA1-5766-0E2D-6F73969BBF80}"/>
                  </a:ext>
                </a:extLst>
              </p:cNvPr>
              <p:cNvSpPr txBox="1"/>
              <p:nvPr/>
            </p:nvSpPr>
            <p:spPr>
              <a:xfrm>
                <a:off x="9158441" y="2467305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8C111B-CCA1-5766-0E2D-6F73969BB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441" y="2467305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20ADC7-1BFD-B134-B8E4-75CD00B34045}"/>
                  </a:ext>
                </a:extLst>
              </p:cNvPr>
              <p:cNvSpPr txBox="1"/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20ADC7-1BFD-B134-B8E4-75CD00B34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blipFill>
                <a:blip r:embed="rId7"/>
                <a:stretch>
                  <a:fillRect t="-8333" r="-636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C36B02-086D-07B8-12B7-2C4574BB6D31}"/>
                  </a:ext>
                </a:extLst>
              </p:cNvPr>
              <p:cNvSpPr txBox="1"/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C36B02-086D-07B8-12B7-2C4574BB6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088596-418F-9ABB-A90A-EB5938C182A1}"/>
                  </a:ext>
                </a:extLst>
              </p:cNvPr>
              <p:cNvSpPr txBox="1"/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322.39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=0.991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088596-418F-9ABB-A90A-EB5938C1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BBEAC7-56F6-A5C4-20B6-4D91C14FDD8B}"/>
                  </a:ext>
                </a:extLst>
              </p:cNvPr>
              <p:cNvSpPr txBox="1"/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BBEAC7-56F6-A5C4-20B6-4D91C14FD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3D3C2-E396-F4D4-CC36-D3F8F7CF8DBA}"/>
                  </a:ext>
                </a:extLst>
              </p:cNvPr>
              <p:cNvSpPr txBox="1"/>
              <p:nvPr/>
            </p:nvSpPr>
            <p:spPr>
              <a:xfrm>
                <a:off x="4728711" y="4265668"/>
                <a:ext cx="3399369" cy="373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3D3C2-E396-F4D4-CC36-D3F8F7CF8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711" y="4265668"/>
                <a:ext cx="3399369" cy="373307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893FD4-7579-DD01-6C47-89811698CB70}"/>
                  </a:ext>
                </a:extLst>
              </p:cNvPr>
              <p:cNvSpPr txBox="1"/>
              <p:nvPr/>
            </p:nvSpPr>
            <p:spPr>
              <a:xfrm>
                <a:off x="7025489" y="4169155"/>
                <a:ext cx="4744016" cy="2487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𝑡𝑟𝑎𝑛𝑠𝑓𝑜𝑟𝑚𝑒𝑑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sub>
                      </m:sSub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−1.1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3.2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−18.8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−19.3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4.3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30.2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−1.8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14.2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−0.9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−0.8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−8.8</m:t>
                                </m:r>
                              </m:e>
                            </m:d>
                          </m:e>
                          <m:e/>
                        </m:mr>
                      </m:m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893FD4-7579-DD01-6C47-89811698C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489" y="4169155"/>
                <a:ext cx="4744016" cy="2487284"/>
              </a:xfrm>
              <a:prstGeom prst="rect">
                <a:avLst/>
              </a:prstGeom>
              <a:blipFill>
                <a:blip r:embed="rId12"/>
                <a:stretch>
                  <a:fillRect r="-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644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C91B4-FA16-85F5-C218-E0D6177E8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09AD-D9CA-D5EC-204A-FA7A309A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1303E5-8A7D-E764-67B4-8D499287D51B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1303E5-8A7D-E764-67B4-8D499287D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1E41C2-B6BB-A6EB-4467-518452980D6E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the smallest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457200" indent="-457200">
                  <a:buAutoNum type="arabicPeriod" startAt="7"/>
                </a:pPr>
                <a:r>
                  <a:rPr lang="en-US" sz="2000" dirty="0"/>
                  <a:t>Find the new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by linearly transforming the input dataset.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1E41C2-B6BB-A6EB-4467-518452980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blipFill>
                <a:blip r:embed="rId3"/>
                <a:stretch>
                  <a:fillRect l="-1491" t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7CEDF3-E82E-AD43-F783-B8D3649E771D}"/>
                  </a:ext>
                </a:extLst>
              </p:cNvPr>
              <p:cNvSpPr txBox="1"/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7CEDF3-E82E-AD43-F783-B8D3649E7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9013A-2A70-BBB1-0703-9ACB34894918}"/>
                  </a:ext>
                </a:extLst>
              </p:cNvPr>
              <p:cNvSpPr txBox="1"/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9013A-2A70-BBB1-0703-9ACB34894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C39BB-9F85-E797-78BB-C750F20849EB}"/>
                  </a:ext>
                </a:extLst>
              </p:cNvPr>
              <p:cNvSpPr txBox="1"/>
              <p:nvPr/>
            </p:nvSpPr>
            <p:spPr>
              <a:xfrm>
                <a:off x="9158441" y="2467305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C39BB-9F85-E797-78BB-C750F2084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441" y="2467305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BC894D-D8C0-042B-CD7C-1BAA952E56FC}"/>
                  </a:ext>
                </a:extLst>
              </p:cNvPr>
              <p:cNvSpPr txBox="1"/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BC894D-D8C0-042B-CD7C-1BAA952E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blipFill>
                <a:blip r:embed="rId7"/>
                <a:stretch>
                  <a:fillRect t="-8333" r="-636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43A16B-78B1-5DB0-8BA3-21695646C82C}"/>
                  </a:ext>
                </a:extLst>
              </p:cNvPr>
              <p:cNvSpPr txBox="1"/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43A16B-78B1-5DB0-8BA3-21695646C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FC6FC-64A4-96F7-8AF1-DF0A08435851}"/>
                  </a:ext>
                </a:extLst>
              </p:cNvPr>
              <p:cNvSpPr txBox="1"/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322.39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=0.991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FC6FC-64A4-96F7-8AF1-DF0A08435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2591C-4DC9-74AE-F5B9-FD843E36A4E3}"/>
                  </a:ext>
                </a:extLst>
              </p:cNvPr>
              <p:cNvSpPr txBox="1"/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2591C-4DC9-74AE-F5B9-FD843E36A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F0EFF-9597-7B93-6648-A1073588DBE2}"/>
                  </a:ext>
                </a:extLst>
              </p:cNvPr>
              <p:cNvSpPr txBox="1"/>
              <p:nvPr/>
            </p:nvSpPr>
            <p:spPr>
              <a:xfrm>
                <a:off x="4728711" y="4265668"/>
                <a:ext cx="3399369" cy="373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F0EFF-9597-7B93-6648-A1073588D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711" y="4265668"/>
                <a:ext cx="3399369" cy="373307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3A0918-CF7E-17C7-8F75-725BC2D5B689}"/>
                  </a:ext>
                </a:extLst>
              </p:cNvPr>
              <p:cNvSpPr txBox="1"/>
              <p:nvPr/>
            </p:nvSpPr>
            <p:spPr>
              <a:xfrm>
                <a:off x="7025489" y="4169155"/>
                <a:ext cx="4744016" cy="2487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𝑡𝑟𝑎𝑛𝑠𝑓𝑜𝑟𝑚𝑒𝑑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sub>
                      </m:sSub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−1.1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3.2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−18.8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−19.3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4.3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30.2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−1.8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14.2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−0.9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−0.8</m:t>
                                </m:r>
                              </m:e>
                            </m:d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−0.058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−0.998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−8.8</m:t>
                                </m:r>
                              </m:e>
                            </m:d>
                          </m:e>
                          <m:e/>
                        </m:mr>
                      </m:m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3A0918-CF7E-17C7-8F75-725BC2D5B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489" y="4169155"/>
                <a:ext cx="4744016" cy="2487284"/>
              </a:xfrm>
              <a:prstGeom prst="rect">
                <a:avLst/>
              </a:prstGeom>
              <a:blipFill>
                <a:blip r:embed="rId12"/>
                <a:stretch>
                  <a:fillRect r="-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Oval 2">
                <a:extLst>
                  <a:ext uri="{FF2B5EF4-FFF2-40B4-BE49-F238E27FC236}">
                    <a16:creationId xmlns:a16="http://schemas.microsoft.com/office/drawing/2014/main" id="{B11D20EC-417A-AB6A-9546-7639B4AEEE10}"/>
                  </a:ext>
                </a:extLst>
              </p:cNvPr>
              <p:cNvSpPr/>
              <p:nvPr/>
            </p:nvSpPr>
            <p:spPr>
              <a:xfrm>
                <a:off x="2518758" y="1251590"/>
                <a:ext cx="6422928" cy="1236718"/>
              </a:xfrm>
              <a:prstGeom prst="wedgeEllipseCallout">
                <a:avLst>
                  <a:gd name="adj1" fmla="val 43221"/>
                  <a:gd name="adj2" fmla="val 243675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−18.8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peech Bubble: Oval 2">
                <a:extLst>
                  <a:ext uri="{FF2B5EF4-FFF2-40B4-BE49-F238E27FC236}">
                    <a16:creationId xmlns:a16="http://schemas.microsoft.com/office/drawing/2014/main" id="{B11D20EC-417A-AB6A-9546-7639B4AEE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758" y="1251590"/>
                <a:ext cx="6422928" cy="1236718"/>
              </a:xfrm>
              <a:prstGeom prst="wedgeEllipseCallout">
                <a:avLst>
                  <a:gd name="adj1" fmla="val 43221"/>
                  <a:gd name="adj2" fmla="val 243675"/>
                </a:avLst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782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ED1AA-B2AF-78E2-A219-B1DCE638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5610-B5F2-1324-5F6E-A8F59780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FB2A55-A848-BA79-C360-2D23D9135E18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FB2A55-A848-BA79-C360-2D23D9135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432030-5B26-0669-5D42-8FB120FE1B03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the smallest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457200" indent="-457200">
                  <a:buAutoNum type="arabicPeriod" startAt="7"/>
                </a:pPr>
                <a:r>
                  <a:rPr lang="en-US" sz="2000" dirty="0"/>
                  <a:t>Find the new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by linearly transforming the input dataset.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432030-5B26-0669-5D42-8FB120FE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blipFill>
                <a:blip r:embed="rId3"/>
                <a:stretch>
                  <a:fillRect l="-1491" t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6DCFAF-F44B-F5F0-DB2F-BEF69D63535A}"/>
                  </a:ext>
                </a:extLst>
              </p:cNvPr>
              <p:cNvSpPr txBox="1"/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6DCFAF-F44B-F5F0-DB2F-BEF69D635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77FFFE-3B16-711C-084A-634EA3419078}"/>
                  </a:ext>
                </a:extLst>
              </p:cNvPr>
              <p:cNvSpPr txBox="1"/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77FFFE-3B16-711C-084A-634EA3419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5C44E-7110-40E9-A37E-41B2D029AB76}"/>
                  </a:ext>
                </a:extLst>
              </p:cNvPr>
              <p:cNvSpPr txBox="1"/>
              <p:nvPr/>
            </p:nvSpPr>
            <p:spPr>
              <a:xfrm>
                <a:off x="9158441" y="2467305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5C44E-7110-40E9-A37E-41B2D029A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441" y="2467305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F9F22F-4C3E-9368-B23C-6C0DE30D90F6}"/>
                  </a:ext>
                </a:extLst>
              </p:cNvPr>
              <p:cNvSpPr txBox="1"/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F9F22F-4C3E-9368-B23C-6C0DE30D9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blipFill>
                <a:blip r:embed="rId7"/>
                <a:stretch>
                  <a:fillRect t="-8333" r="-636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5F0A3A-124B-2CC3-D598-CB02B3CFD213}"/>
                  </a:ext>
                </a:extLst>
              </p:cNvPr>
              <p:cNvSpPr txBox="1"/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5F0A3A-124B-2CC3-D598-CB02B3CFD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69604B-3562-08D4-4CBC-C667F3C76B14}"/>
                  </a:ext>
                </a:extLst>
              </p:cNvPr>
              <p:cNvSpPr txBox="1"/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322.39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=0.991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69604B-3562-08D4-4CBC-C667F3C76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E45BBB-6903-BC4C-B543-693697642ED0}"/>
                  </a:ext>
                </a:extLst>
              </p:cNvPr>
              <p:cNvSpPr txBox="1"/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E45BBB-6903-BC4C-B543-693697642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A6BF05-D8C5-4ACB-4C9F-794815055B13}"/>
                  </a:ext>
                </a:extLst>
              </p:cNvPr>
              <p:cNvSpPr txBox="1"/>
              <p:nvPr/>
            </p:nvSpPr>
            <p:spPr>
              <a:xfrm>
                <a:off x="4728711" y="4265668"/>
                <a:ext cx="3399369" cy="373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A6BF05-D8C5-4ACB-4C9F-794815055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711" y="4265668"/>
                <a:ext cx="3399369" cy="373307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FD335-F65F-78AA-FE90-037A315B6D38}"/>
                  </a:ext>
                </a:extLst>
              </p:cNvPr>
              <p:cNvSpPr txBox="1"/>
              <p:nvPr/>
            </p:nvSpPr>
            <p:spPr>
              <a:xfrm>
                <a:off x="7658189" y="4169155"/>
                <a:ext cx="4111316" cy="227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𝒕𝒓𝒂𝒏𝒔𝒇𝒐𝒓𝒎𝒆𝒅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sub>
                      </m:sSub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𝟎𝟓𝟖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𝟗𝟗𝟖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𝟗𝟕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𝟎𝟐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𝟔𝟎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𝟓𝟎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𝟑𝟑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𝟗𝟎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𝟏𝟖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𝟗𝟗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𝟎𝟒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FD335-F65F-78AA-FE90-037A315B6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89" y="4169155"/>
                <a:ext cx="4111316" cy="2272866"/>
              </a:xfrm>
              <a:prstGeom prst="rect">
                <a:avLst/>
              </a:prstGeom>
              <a:blipFill>
                <a:blip r:embed="rId12"/>
                <a:stretch>
                  <a:fillRect r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692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7EAEB-0199-0706-ABC1-2BA667D91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D332-F444-7CEE-B9BC-8E73EA8C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FA69-C4DE-10B2-1296-36A7325DC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609"/>
            <a:ext cx="10515600" cy="4190719"/>
          </a:xfrm>
        </p:spPr>
        <p:txBody>
          <a:bodyPr/>
          <a:lstStyle/>
          <a:p>
            <a:r>
              <a:rPr lang="en-US" dirty="0"/>
              <a:t>The idea is to replace large number of variables in the data with a smaller number while maintaining a </a:t>
            </a:r>
            <a:r>
              <a:rPr lang="en-US" dirty="0">
                <a:solidFill>
                  <a:srgbClr val="00B050"/>
                </a:solidFill>
              </a:rPr>
              <a:t>good representation </a:t>
            </a:r>
            <a:r>
              <a:rPr lang="en-US" dirty="0"/>
              <a:t>of the data.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6D8DA-3854-BDF0-F813-6CC23958C1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7B83FF-5C75-689D-7039-15806995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17" y="2870790"/>
            <a:ext cx="3422469" cy="362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9343E1-182B-C222-A129-4DC8CD019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8440"/>
            <a:ext cx="3422469" cy="361939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984C804-547F-91AD-D15C-4F3FBB52009D}"/>
              </a:ext>
            </a:extLst>
          </p:cNvPr>
          <p:cNvSpPr/>
          <p:nvPr/>
        </p:nvSpPr>
        <p:spPr>
          <a:xfrm>
            <a:off x="4817097" y="4260915"/>
            <a:ext cx="1074656" cy="1602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15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30A26-0BB6-9958-F7F7-9A8C9E9E1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F877-A9EC-EBA8-5B35-3933C58A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81DA4-A096-17D3-7C83-1C95C9130CAC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81DA4-A096-17D3-7C83-1C95C9130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149851-6C02-594F-2AF4-8F9D0D9A7C80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the smallest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457200" indent="-457200">
                  <a:buAutoNum type="arabicPeriod" startAt="7"/>
                </a:pPr>
                <a:r>
                  <a:rPr lang="en-US" sz="2000" dirty="0"/>
                  <a:t>Find the new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by linearly transforming the input dataset.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149851-6C02-594F-2AF4-8F9D0D9A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blipFill>
                <a:blip r:embed="rId3"/>
                <a:stretch>
                  <a:fillRect l="-1491" t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425F31-3376-FB0D-2799-5177F347DDD4}"/>
                  </a:ext>
                </a:extLst>
              </p:cNvPr>
              <p:cNvSpPr txBox="1"/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425F31-3376-FB0D-2799-5177F347D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59DC40-FEF0-7DC5-B498-642BA997F372}"/>
                  </a:ext>
                </a:extLst>
              </p:cNvPr>
              <p:cNvSpPr txBox="1"/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59DC40-FEF0-7DC5-B498-642BA997F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DDC4D3-632E-F7C4-F56F-00BCEFB47527}"/>
                  </a:ext>
                </a:extLst>
              </p:cNvPr>
              <p:cNvSpPr txBox="1"/>
              <p:nvPr/>
            </p:nvSpPr>
            <p:spPr>
              <a:xfrm>
                <a:off x="9158441" y="2467305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DDC4D3-632E-F7C4-F56F-00BCEFB47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441" y="2467305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91D605-81FC-0F0B-FE89-6B87542C34B1}"/>
                  </a:ext>
                </a:extLst>
              </p:cNvPr>
              <p:cNvSpPr txBox="1"/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91D605-81FC-0F0B-FE89-6B87542C3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blipFill>
                <a:blip r:embed="rId7"/>
                <a:stretch>
                  <a:fillRect t="-8333" r="-636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B60D2F-9110-6E5A-8319-C4BC2BF5654F}"/>
                  </a:ext>
                </a:extLst>
              </p:cNvPr>
              <p:cNvSpPr txBox="1"/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B60D2F-9110-6E5A-8319-C4BC2BF56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44B0AD-2E3E-2161-5CBF-BE4F4C451EB4}"/>
                  </a:ext>
                </a:extLst>
              </p:cNvPr>
              <p:cNvSpPr txBox="1"/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322.39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=0.991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44B0AD-2E3E-2161-5CBF-BE4F4C451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E058E9-DD23-F73F-ACBB-FBCDF989977D}"/>
                  </a:ext>
                </a:extLst>
              </p:cNvPr>
              <p:cNvSpPr txBox="1"/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E058E9-DD23-F73F-ACBB-FBCDF9899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2F77BF-73CD-55A9-AE49-4D8DAABE2A64}"/>
                  </a:ext>
                </a:extLst>
              </p:cNvPr>
              <p:cNvSpPr txBox="1"/>
              <p:nvPr/>
            </p:nvSpPr>
            <p:spPr>
              <a:xfrm>
                <a:off x="4728711" y="4265668"/>
                <a:ext cx="3399369" cy="373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2F77BF-73CD-55A9-AE49-4D8DAABE2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711" y="4265668"/>
                <a:ext cx="3399369" cy="373307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234353-2839-06D4-0282-7BC3C9EEBF77}"/>
                  </a:ext>
                </a:extLst>
              </p:cNvPr>
              <p:cNvSpPr txBox="1"/>
              <p:nvPr/>
            </p:nvSpPr>
            <p:spPr>
              <a:xfrm>
                <a:off x="7658189" y="4169155"/>
                <a:ext cx="4111316" cy="227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𝒕𝒓𝒂𝒏𝒔𝒇𝒐𝒓𝒎𝒆𝒅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sub>
                      </m:sSub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𝟎𝟓𝟖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𝟗𝟗𝟖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𝟗𝟕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𝟎𝟐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𝟔𝟎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𝟓𝟎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𝟑𝟑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𝟗𝟎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𝟏𝟖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𝟗𝟗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𝟎𝟒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234353-2839-06D4-0282-7BC3C9EE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89" y="4169155"/>
                <a:ext cx="4111316" cy="2272866"/>
              </a:xfrm>
              <a:prstGeom prst="rect">
                <a:avLst/>
              </a:prstGeom>
              <a:blipFill>
                <a:blip r:embed="rId12"/>
                <a:stretch>
                  <a:fillRect r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3BA6F10-71FE-917A-6FC0-534B570D8A1D}"/>
              </a:ext>
            </a:extLst>
          </p:cNvPr>
          <p:cNvSpPr/>
          <p:nvPr/>
        </p:nvSpPr>
        <p:spPr>
          <a:xfrm>
            <a:off x="3907332" y="1058967"/>
            <a:ext cx="4714133" cy="1354880"/>
          </a:xfrm>
          <a:prstGeom prst="wedgeRoundRectCallout">
            <a:avLst>
              <a:gd name="adj1" fmla="val 59060"/>
              <a:gd name="adj2" fmla="val 24091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Now we have a 1-dimensional representation of original data that has almost all the variance of the 2-D dataset.</a:t>
            </a:r>
          </a:p>
        </p:txBody>
      </p:sp>
    </p:spTree>
    <p:extLst>
      <p:ext uri="{BB962C8B-B14F-4D97-AF65-F5344CB8AC3E}">
        <p14:creationId xmlns:p14="http://schemas.microsoft.com/office/powerpoint/2010/main" val="46121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9A06-005D-0A64-9793-6B3889B5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9AA8-A9F4-05EB-A1CB-30F52B6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ACFE33-F0D6-1D14-735F-D0D3041F7DFD}"/>
                  </a:ext>
                </a:extLst>
              </p:cNvPr>
              <p:cNvSpPr txBox="1"/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𝑃𝐶𝐴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ACFE33-F0D6-1D14-735F-D0D3041F7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458686"/>
                <a:ext cx="165878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DA71BB-BAC2-7A63-5A2F-403D98B4109C}"/>
                  </a:ext>
                </a:extLst>
              </p:cNvPr>
              <p:cNvSpPr txBox="1"/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the smallest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457200" indent="-457200">
                  <a:buAutoNum type="arabicPeriod" startAt="7"/>
                </a:pPr>
                <a:r>
                  <a:rPr lang="en-US" sz="2000" dirty="0"/>
                  <a:t>Find the new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by linearly transforming the input dataset.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DA71BB-BAC2-7A63-5A2F-403D98B41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181885"/>
                <a:ext cx="4499681" cy="5398016"/>
              </a:xfrm>
              <a:prstGeom prst="rect">
                <a:avLst/>
              </a:prstGeom>
              <a:blipFill>
                <a:blip r:embed="rId3"/>
                <a:stretch>
                  <a:fillRect l="-1491" t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767538-58B0-2F17-502C-9343A8516D54}"/>
                  </a:ext>
                </a:extLst>
              </p:cNvPr>
              <p:cNvSpPr txBox="1"/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−1.1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−18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−19.3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4.3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−1.8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14.2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−0.9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−0.8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−0.2</m:t>
                            </m:r>
                          </m:e>
                          <m:e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−8.8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767538-58B0-2F17-502C-9343A851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34" y="215780"/>
                <a:ext cx="2590800" cy="2304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0B000B-608E-2B8A-6B0F-1C9B0DA07199}"/>
                  </a:ext>
                </a:extLst>
              </p:cNvPr>
              <p:cNvSpPr txBox="1"/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0B000B-608E-2B8A-6B0F-1C9B0DA07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91" y="2560003"/>
                <a:ext cx="1317249" cy="369332"/>
              </a:xfrm>
              <a:prstGeom prst="rect">
                <a:avLst/>
              </a:prstGeom>
              <a:blipFill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AF659E-6F7B-DF40-5094-75FDBAC18206}"/>
                  </a:ext>
                </a:extLst>
              </p:cNvPr>
              <p:cNvSpPr txBox="1"/>
              <p:nvPr/>
            </p:nvSpPr>
            <p:spPr>
              <a:xfrm>
                <a:off x="6413337" y="408977"/>
                <a:ext cx="2489704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321.32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AF659E-6F7B-DF40-5094-75FDBAC18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37" y="408977"/>
                <a:ext cx="2489704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E01FB0-32E2-0935-19D6-F89B1FEAD582}"/>
                  </a:ext>
                </a:extLst>
              </p:cNvPr>
              <p:cNvSpPr txBox="1"/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322.39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3.08</m:t>
                          </m:r>
                        </m:e>
                      </m:mr>
                    </m:m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E01FB0-32E2-0935-19D6-F89B1FEAD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082" y="3021559"/>
                <a:ext cx="2877064" cy="369332"/>
              </a:xfrm>
              <a:prstGeom prst="rect">
                <a:avLst/>
              </a:prstGeom>
              <a:blipFill>
                <a:blip r:embed="rId7"/>
                <a:stretch>
                  <a:fillRect t="-8333" r="-636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A4F68C-86EB-7935-BBE3-2AA2795D3626}"/>
                  </a:ext>
                </a:extLst>
              </p:cNvPr>
              <p:cNvSpPr txBox="1"/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A4F68C-86EB-7935-BBE3-2AA2795D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97" y="3406207"/>
                <a:ext cx="3349782" cy="559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607FF5-EB2B-268A-0A53-C18F4E57ED2A}"/>
                  </a:ext>
                </a:extLst>
              </p:cNvPr>
              <p:cNvSpPr txBox="1"/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322.39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322.29+3.08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=0.991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607FF5-EB2B-268A-0A53-C18F4E57E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591" y="2992913"/>
                <a:ext cx="4298874" cy="10059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A8C6B4-5027-0F2C-1BB4-75564A7276DE}"/>
                  </a:ext>
                </a:extLst>
              </p:cNvPr>
              <p:cNvSpPr txBox="1"/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A8C6B4-5027-0F2C-1BB4-75564A727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175" y="3774810"/>
                <a:ext cx="2905984" cy="5763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82884F-8FE8-D6CF-7EC0-7D5B2F24D2D6}"/>
                  </a:ext>
                </a:extLst>
              </p:cNvPr>
              <p:cNvSpPr txBox="1"/>
              <p:nvPr/>
            </p:nvSpPr>
            <p:spPr>
              <a:xfrm>
                <a:off x="4728711" y="4265668"/>
                <a:ext cx="3399369" cy="373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−0.998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82884F-8FE8-D6CF-7EC0-7D5B2F24D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711" y="4265668"/>
                <a:ext cx="3399369" cy="373307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4DA838-1ABF-BB38-F972-BB70B7B2A0FB}"/>
                  </a:ext>
                </a:extLst>
              </p:cNvPr>
              <p:cNvSpPr txBox="1"/>
              <p:nvPr/>
            </p:nvSpPr>
            <p:spPr>
              <a:xfrm>
                <a:off x="7658189" y="4169155"/>
                <a:ext cx="4111316" cy="227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𝒕𝒓𝒂𝒏𝒔𝒇𝒐𝒓𝒎𝒆𝒅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sub>
                      </m:sSub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𝟎𝟓𝟖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𝟗𝟗𝟖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𝟗𝟕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𝟎𝟐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𝟔𝟎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𝟓𝟎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𝟑𝟑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𝟗𝟎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𝟏𝟖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𝟗𝟗</m:t>
                            </m:r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</m:e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𝟎𝟒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4DA838-1ABF-BB38-F972-BB70B7B2A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89" y="4169155"/>
                <a:ext cx="4111316" cy="2272866"/>
              </a:xfrm>
              <a:prstGeom prst="rect">
                <a:avLst/>
              </a:prstGeom>
              <a:blipFill>
                <a:blip r:embed="rId6"/>
                <a:stretch>
                  <a:fillRect r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Oval 14">
                <a:extLst>
                  <a:ext uri="{FF2B5EF4-FFF2-40B4-BE49-F238E27FC236}">
                    <a16:creationId xmlns:a16="http://schemas.microsoft.com/office/drawing/2014/main" id="{96B7B2FD-0A59-B90E-4BD8-33D6D620312B}"/>
                  </a:ext>
                </a:extLst>
              </p:cNvPr>
              <p:cNvSpPr/>
              <p:nvPr/>
            </p:nvSpPr>
            <p:spPr>
              <a:xfrm>
                <a:off x="3943545" y="4735488"/>
                <a:ext cx="3501352" cy="576093"/>
              </a:xfrm>
              <a:prstGeom prst="wedgeEllipseCallout">
                <a:avLst>
                  <a:gd name="adj1" fmla="val 58784"/>
                  <a:gd name="adj2" fmla="val 45637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𝑡𝑟𝑎𝑛𝑠𝑓𝑜𝑟𝑚𝑒𝑑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=322.16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Speech Bubble: Oval 14">
                <a:extLst>
                  <a:ext uri="{FF2B5EF4-FFF2-40B4-BE49-F238E27FC236}">
                    <a16:creationId xmlns:a16="http://schemas.microsoft.com/office/drawing/2014/main" id="{96B7B2FD-0A59-B90E-4BD8-33D6D6203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545" y="4735488"/>
                <a:ext cx="3501352" cy="576093"/>
              </a:xfrm>
              <a:prstGeom prst="wedgeEllipseCallout">
                <a:avLst>
                  <a:gd name="adj1" fmla="val 58784"/>
                  <a:gd name="adj2" fmla="val 45637"/>
                </a:avLst>
              </a:prstGeom>
              <a:blipFill>
                <a:blip r:embed="rId13"/>
                <a:stretch>
                  <a:fillRect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8F2C7413-8AFF-4CE3-F254-4A95505244FC}"/>
                  </a:ext>
                </a:extLst>
              </p:cNvPr>
              <p:cNvSpPr/>
              <p:nvPr/>
            </p:nvSpPr>
            <p:spPr>
              <a:xfrm>
                <a:off x="5694221" y="1449786"/>
                <a:ext cx="2435382" cy="930315"/>
              </a:xfrm>
              <a:prstGeom prst="wedgeRectCallout">
                <a:avLst>
                  <a:gd name="adj1" fmla="val 29725"/>
                  <a:gd name="adj2" fmla="val -94179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Original total variance was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325.46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8F2C7413-8AFF-4CE3-F254-4A9550524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21" y="1449786"/>
                <a:ext cx="2435382" cy="930315"/>
              </a:xfrm>
              <a:prstGeom prst="wedgeRectCallout">
                <a:avLst>
                  <a:gd name="adj1" fmla="val 29725"/>
                  <a:gd name="adj2" fmla="val -94179"/>
                </a:avLst>
              </a:prstGeom>
              <a:blipFill>
                <a:blip r:embed="rId14"/>
                <a:stretch>
                  <a:fillRect l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61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F555-234D-CC1A-68A5-05E1C2A7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2B3A-F3D0-5347-1DB8-57717ED72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Principal Component Analysis (PCA) </a:t>
            </a:r>
            <a:r>
              <a:rPr lang="en-US" dirty="0"/>
              <a:t>is the most common dimension reduction technique.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DBC76-E210-B608-B61F-4CDF06083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714CC-F8D3-501A-DEF9-4B0E143C64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90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72990-9747-C7CC-5235-509D8E6A2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4AF7-CDC5-5A19-967F-3DE02FEB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F022-2B85-1637-514D-FEDAC1D25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43"/>
            <a:ext cx="10515600" cy="521287"/>
          </a:xfrm>
        </p:spPr>
        <p:txBody>
          <a:bodyPr/>
          <a:lstStyle/>
          <a:p>
            <a:r>
              <a:rPr lang="en-US" dirty="0"/>
              <a:t>Let’s try to draw a simple diagram of a bicycle in 2D plane.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28362-6DF3-19FA-F928-E1A8EB630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BB9BA-8B0B-DCD2-193A-2F47644EED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Bicycle">
                <a:extLst>
                  <a:ext uri="{FF2B5EF4-FFF2-40B4-BE49-F238E27FC236}">
                    <a16:creationId xmlns:a16="http://schemas.microsoft.com/office/drawing/2014/main" id="{23ACFA65-3C36-4B77-1B5D-449FF016C5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3188154"/>
                  </p:ext>
                </p:extLst>
              </p:nvPr>
            </p:nvGraphicFramePr>
            <p:xfrm>
              <a:off x="1291791" y="2830578"/>
              <a:ext cx="4008894" cy="30185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08894" cy="3018573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2122936" ay="3013042" az="17174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277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Bicycle">
                <a:extLst>
                  <a:ext uri="{FF2B5EF4-FFF2-40B4-BE49-F238E27FC236}">
                    <a16:creationId xmlns:a16="http://schemas.microsoft.com/office/drawing/2014/main" id="{23ACFA65-3C36-4B77-1B5D-449FF016C5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1791" y="2830578"/>
                <a:ext cx="4008894" cy="3018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Bicycle">
                <a:extLst>
                  <a:ext uri="{FF2B5EF4-FFF2-40B4-BE49-F238E27FC236}">
                    <a16:creationId xmlns:a16="http://schemas.microsoft.com/office/drawing/2014/main" id="{E49370D6-EED5-72F5-4A39-10D5D99274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3355035"/>
                  </p:ext>
                </p:extLst>
              </p:nvPr>
            </p:nvGraphicFramePr>
            <p:xfrm>
              <a:off x="8772413" y="2650403"/>
              <a:ext cx="1415618" cy="31321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15618" cy="3132191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277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Bicycle">
                <a:extLst>
                  <a:ext uri="{FF2B5EF4-FFF2-40B4-BE49-F238E27FC236}">
                    <a16:creationId xmlns:a16="http://schemas.microsoft.com/office/drawing/2014/main" id="{E49370D6-EED5-72F5-4A39-10D5D9927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2413" y="2650403"/>
                <a:ext cx="1415618" cy="31321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7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B42A-F1EE-E430-7FE5-B6CC2B729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C4A2-83F7-35A8-E2DD-994906F7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1257C-293E-4B53-7204-CF1DD8FAE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43"/>
            <a:ext cx="10515600" cy="521287"/>
          </a:xfrm>
        </p:spPr>
        <p:txBody>
          <a:bodyPr/>
          <a:lstStyle/>
          <a:p>
            <a:r>
              <a:rPr lang="en-US" dirty="0"/>
              <a:t>Most of you would draw something like this.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1CEC9-4F35-0858-8EC9-5947D164E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6235E-CF83-AB8D-5939-E3295D7D07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icycle">
                <a:extLst>
                  <a:ext uri="{FF2B5EF4-FFF2-40B4-BE49-F238E27FC236}">
                    <a16:creationId xmlns:a16="http://schemas.microsoft.com/office/drawing/2014/main" id="{2BDABF60-87CB-F1B3-2C71-9AA841FA08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7322328"/>
                  </p:ext>
                </p:extLst>
              </p:nvPr>
            </p:nvGraphicFramePr>
            <p:xfrm>
              <a:off x="725036" y="2978388"/>
              <a:ext cx="4237429" cy="27229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7429" cy="2722952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338684" ay="5003155" az="3364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277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icycle">
                <a:extLst>
                  <a:ext uri="{FF2B5EF4-FFF2-40B4-BE49-F238E27FC236}">
                    <a16:creationId xmlns:a16="http://schemas.microsoft.com/office/drawing/2014/main" id="{2BDABF60-87CB-F1B3-2C71-9AA841FA08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036" y="2978388"/>
                <a:ext cx="4237429" cy="2722952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9E57FC9-B009-1F4A-B9F7-B796FA2E5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7" y="2741340"/>
            <a:ext cx="4131244" cy="321826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29AD851-57DA-5ECB-58C8-40E49654C39F}"/>
              </a:ext>
            </a:extLst>
          </p:cNvPr>
          <p:cNvSpPr/>
          <p:nvPr/>
        </p:nvSpPr>
        <p:spPr>
          <a:xfrm>
            <a:off x="5646656" y="4270342"/>
            <a:ext cx="1168923" cy="2733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4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7340F-00DC-B972-9C7C-E33CCF7A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C676-BE95-A28D-4101-513535C3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B3D8C-4054-20AA-7C13-6DD73985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43"/>
            <a:ext cx="10515600" cy="521287"/>
          </a:xfrm>
        </p:spPr>
        <p:txBody>
          <a:bodyPr>
            <a:normAutofit fontScale="92500"/>
          </a:bodyPr>
          <a:lstStyle/>
          <a:p>
            <a:r>
              <a:rPr lang="en-US" dirty="0"/>
              <a:t>But you wouldn’t look at the bicycle in the following angles to draw.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64B50-E219-B15A-FFC3-7D0AE21A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B5C1D-D9B0-927F-DC1F-7BB498B8C0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icycle">
                <a:extLst>
                  <a:ext uri="{FF2B5EF4-FFF2-40B4-BE49-F238E27FC236}">
                    <a16:creationId xmlns:a16="http://schemas.microsoft.com/office/drawing/2014/main" id="{0A00A344-AA8B-7BAB-E949-7FC22AA4C0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2825218"/>
                  </p:ext>
                </p:extLst>
              </p:nvPr>
            </p:nvGraphicFramePr>
            <p:xfrm>
              <a:off x="2124815" y="2668698"/>
              <a:ext cx="1437869" cy="33423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37869" cy="3342330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292123" ay="-19368" az="-16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27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icycle">
                <a:extLst>
                  <a:ext uri="{FF2B5EF4-FFF2-40B4-BE49-F238E27FC236}">
                    <a16:creationId xmlns:a16="http://schemas.microsoft.com/office/drawing/2014/main" id="{0A00A344-AA8B-7BAB-E949-7FC22AA4C0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815" y="2668698"/>
                <a:ext cx="1437869" cy="3342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Bicycle">
                <a:extLst>
                  <a:ext uri="{FF2B5EF4-FFF2-40B4-BE49-F238E27FC236}">
                    <a16:creationId xmlns:a16="http://schemas.microsoft.com/office/drawing/2014/main" id="{16825051-5E96-51B8-CA24-CE7AF745BC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2991593"/>
                  </p:ext>
                </p:extLst>
              </p:nvPr>
            </p:nvGraphicFramePr>
            <p:xfrm>
              <a:off x="4450005" y="2605880"/>
              <a:ext cx="1437867" cy="40660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37867" cy="4066024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5706141" ay="-1740" az="194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277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Bicycle">
                <a:extLst>
                  <a:ext uri="{FF2B5EF4-FFF2-40B4-BE49-F238E27FC236}">
                    <a16:creationId xmlns:a16="http://schemas.microsoft.com/office/drawing/2014/main" id="{16825051-5E96-51B8-CA24-CE7AF745BC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0005" y="2605880"/>
                <a:ext cx="1437867" cy="4066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Bicycle">
                <a:extLst>
                  <a:ext uri="{FF2B5EF4-FFF2-40B4-BE49-F238E27FC236}">
                    <a16:creationId xmlns:a16="http://schemas.microsoft.com/office/drawing/2014/main" id="{071BD330-4E79-A57A-D063-D2BEAA150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5171188"/>
                  </p:ext>
                </p:extLst>
              </p:nvPr>
            </p:nvGraphicFramePr>
            <p:xfrm>
              <a:off x="6313650" y="2342198"/>
              <a:ext cx="1152198" cy="44469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52198" cy="4446909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-4712919" ay="3884" az="-191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27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Bicycle">
                <a:extLst>
                  <a:ext uri="{FF2B5EF4-FFF2-40B4-BE49-F238E27FC236}">
                    <a16:creationId xmlns:a16="http://schemas.microsoft.com/office/drawing/2014/main" id="{071BD330-4E79-A57A-D063-D2BEAA150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3650" y="2342198"/>
                <a:ext cx="1152198" cy="4446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icycle">
                <a:extLst>
                  <a:ext uri="{FF2B5EF4-FFF2-40B4-BE49-F238E27FC236}">
                    <a16:creationId xmlns:a16="http://schemas.microsoft.com/office/drawing/2014/main" id="{E103DB16-9727-248F-B957-92C11CFB96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8697408"/>
                  </p:ext>
                </p:extLst>
              </p:nvPr>
            </p:nvGraphicFramePr>
            <p:xfrm>
              <a:off x="8195413" y="2640131"/>
              <a:ext cx="1685444" cy="35708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85444" cy="3570857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607534" ay="-383458" az="-6833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277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icycle">
                <a:extLst>
                  <a:ext uri="{FF2B5EF4-FFF2-40B4-BE49-F238E27FC236}">
                    <a16:creationId xmlns:a16="http://schemas.microsoft.com/office/drawing/2014/main" id="{E103DB16-9727-248F-B957-92C11CFB96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95413" y="2640131"/>
                <a:ext cx="1685444" cy="35708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79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0FDD-3375-E2EA-A078-78CB1780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A3D7-88F7-EEDC-B2FA-F81F9589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B1B73-9AFB-6E04-193E-F61094ABF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044"/>
            <a:ext cx="10515600" cy="13979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you draw a diagram of a bicycle , we are projecting a 3D object onto a 2D plane. Most people would draw the diagram of the bicycle along its most elongated axes. Such projection captures lot more information about the bicycle than other angles.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CB3D0-5009-23FA-714F-8512B38091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icycle">
                <a:extLst>
                  <a:ext uri="{FF2B5EF4-FFF2-40B4-BE49-F238E27FC236}">
                    <a16:creationId xmlns:a16="http://schemas.microsoft.com/office/drawing/2014/main" id="{A1FB3563-2961-4397-16AF-0E5B9DA9E9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1938851"/>
                  </p:ext>
                </p:extLst>
              </p:nvPr>
            </p:nvGraphicFramePr>
            <p:xfrm>
              <a:off x="5457482" y="3268354"/>
              <a:ext cx="4199337" cy="26332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99337" cy="2633210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8589557" ay="5042183" az="85985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277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icycle">
                <a:extLst>
                  <a:ext uri="{FF2B5EF4-FFF2-40B4-BE49-F238E27FC236}">
                    <a16:creationId xmlns:a16="http://schemas.microsoft.com/office/drawing/2014/main" id="{A1FB3563-2961-4397-16AF-0E5B9DA9E9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7482" y="3268354"/>
                <a:ext cx="4199337" cy="263321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3649F1-5EE1-E1E8-13EA-AC2AF332D96D}"/>
              </a:ext>
            </a:extLst>
          </p:cNvPr>
          <p:cNvCxnSpPr/>
          <p:nvPr/>
        </p:nvCxnSpPr>
        <p:spPr>
          <a:xfrm>
            <a:off x="4741682" y="6172200"/>
            <a:ext cx="54015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F39703-4249-D5BB-1F6D-F1F44B198071}"/>
              </a:ext>
            </a:extLst>
          </p:cNvPr>
          <p:cNvCxnSpPr>
            <a:cxnSpLocks/>
          </p:cNvCxnSpPr>
          <p:nvPr/>
        </p:nvCxnSpPr>
        <p:spPr>
          <a:xfrm flipV="1">
            <a:off x="4894082" y="2828041"/>
            <a:ext cx="0" cy="3496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01E93F-EE10-1124-3002-C1F51D6FC705}"/>
              </a:ext>
            </a:extLst>
          </p:cNvPr>
          <p:cNvSpPr txBox="1"/>
          <p:nvPr/>
        </p:nvSpPr>
        <p:spPr>
          <a:xfrm>
            <a:off x="9247695" y="6332220"/>
            <a:ext cx="26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586B6-0AC2-DA0D-8C4C-4912F77CDC85}"/>
              </a:ext>
            </a:extLst>
          </p:cNvPr>
          <p:cNvSpPr txBox="1"/>
          <p:nvPr/>
        </p:nvSpPr>
        <p:spPr>
          <a:xfrm>
            <a:off x="4294547" y="2863531"/>
            <a:ext cx="26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6864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 Template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No corner logo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Inverted Standard Template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Simple Blue Background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-branded-power-point-template-widescreen-white-test" id="{1DCC296B-1FB8-264B-8B76-D3CB3C933C55}" vid="{00EF76A3-298E-6941-82AB-7A7BEDEAC3AA}"/>
    </a:ext>
  </a:extLst>
</a:theme>
</file>

<file path=ppt/theme/theme5.xml><?xml version="1.0" encoding="utf-8"?>
<a:theme xmlns:a="http://schemas.openxmlformats.org/drawingml/2006/main" name="Simple White Background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-branded-power-point-template-widescreen-white-test" id="{1DCC296B-1FB8-264B-8B76-D3CB3C933C55}" vid="{00EF76A3-298E-6941-82AB-7A7BEDEAC3A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380ef4-09d4-4340-8ccb-160c32c60401">
      <Terms xmlns="http://schemas.microsoft.com/office/infopath/2007/PartnerControls"/>
    </lcf76f155ced4ddcb4097134ff3c332f>
    <TaxCatchAll xmlns="7eb697ea-89e6-4a08-90bb-c11f41386e5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A1B80212167E4CB7BEF9FBFA5891EB" ma:contentTypeVersion="19" ma:contentTypeDescription="Create a new document." ma:contentTypeScope="" ma:versionID="554e0d73130b24d93c69e017f3277833">
  <xsd:schema xmlns:xsd="http://www.w3.org/2001/XMLSchema" xmlns:xs="http://www.w3.org/2001/XMLSchema" xmlns:p="http://schemas.microsoft.com/office/2006/metadata/properties" xmlns:ns2="e3380ef4-09d4-4340-8ccb-160c32c60401" xmlns:ns3="7eb697ea-89e6-4a08-90bb-c11f41386e51" targetNamespace="http://schemas.microsoft.com/office/2006/metadata/properties" ma:root="true" ma:fieldsID="53ea50482b33fcb66c9737c81bd1583c" ns2:_="" ns3:_="">
    <xsd:import namespace="e3380ef4-09d4-4340-8ccb-160c32c60401"/>
    <xsd:import namespace="7eb697ea-89e6-4a08-90bb-c11f41386e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80ef4-09d4-4340-8ccb-160c32c60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66bcfc7-c51b-4bc8-8383-b8f609394d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697ea-89e6-4a08-90bb-c11f41386e5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11c2aba-8739-421f-ae05-1e36b8c598e7}" ma:internalName="TaxCatchAll" ma:showField="CatchAllData" ma:web="7eb697ea-89e6-4a08-90bb-c11f41386e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073831-1F1E-47DF-BB51-881D635FAF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BA731A-CE16-429C-B261-25EA2AE8C5DA}">
  <ds:schemaRefs>
    <ds:schemaRef ds:uri="7eb697ea-89e6-4a08-90bb-c11f41386e51"/>
    <ds:schemaRef ds:uri="e3380ef4-09d4-4340-8ccb-160c32c604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1F4AF4-3BB0-40CF-890F-E93EFB639C88}">
  <ds:schemaRefs>
    <ds:schemaRef ds:uri="7eb697ea-89e6-4a08-90bb-c11f41386e51"/>
    <ds:schemaRef ds:uri="e3380ef4-09d4-4340-8ccb-160c32c604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</TotalTime>
  <Words>2334</Words>
  <Application>Microsoft Office PowerPoint</Application>
  <PresentationFormat>Widescreen</PresentationFormat>
  <Paragraphs>357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Aptos</vt:lpstr>
      <vt:lpstr>Aptos Display</vt:lpstr>
      <vt:lpstr>Aptos SemiBold</vt:lpstr>
      <vt:lpstr>Arial</vt:lpstr>
      <vt:lpstr>Cambria Math</vt:lpstr>
      <vt:lpstr>Standard Template</vt:lpstr>
      <vt:lpstr>No corner logo</vt:lpstr>
      <vt:lpstr>Inverted Standard Template</vt:lpstr>
      <vt:lpstr>Simple Blue Background</vt:lpstr>
      <vt:lpstr>Simple White Background</vt:lpstr>
      <vt:lpstr>Linear Transformation -PCA CSCI-347 Data Mining</vt:lpstr>
      <vt:lpstr>How can we find the best low-dimensional representation of the data?</vt:lpstr>
      <vt:lpstr>Dimension Reduction</vt:lpstr>
      <vt:lpstr>Dimension Reduction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</vt:lpstr>
      <vt:lpstr>Iris Data: Optimal One-Dimensional basis</vt:lpstr>
      <vt:lpstr>Iris Data: Optimal One-Dimensional basis</vt:lpstr>
      <vt:lpstr>Summary: PCA</vt:lpstr>
      <vt:lpstr>Linear Transformations</vt:lpstr>
      <vt:lpstr>Linear Transformations</vt:lpstr>
      <vt:lpstr>Linear Transformations</vt:lpstr>
      <vt:lpstr>Eigenvalues and eigenvectors</vt:lpstr>
      <vt:lpstr>Eigenvalues and eigenvectors</vt:lpstr>
      <vt:lpstr>Eigenvalues and eigenvectors</vt:lpstr>
      <vt:lpstr>Eigenvalues and eigenvectors</vt:lpstr>
      <vt:lpstr>PCA, Eigenvector and Eigenvalues</vt:lpstr>
      <vt:lpstr>Transformations using Eigenvectors of Σ</vt:lpstr>
      <vt:lpstr>PCA Algorithms</vt:lpstr>
      <vt:lpstr>PCA Algorithm </vt:lpstr>
      <vt:lpstr>PCA Algorithm </vt:lpstr>
      <vt:lpstr>PCA Algorithm </vt:lpstr>
      <vt:lpstr>PCA Algorithm </vt:lpstr>
      <vt:lpstr>PCA Algorithm </vt:lpstr>
      <vt:lpstr>PCA Algorithm </vt:lpstr>
      <vt:lpstr>PCA Algorithm </vt:lpstr>
      <vt:lpstr>PCA Algorithm </vt:lpstr>
      <vt:lpstr>PCA Algorithm </vt:lpstr>
      <vt:lpstr>PCA Algorithm </vt:lpstr>
      <vt:lpstr>PCA Algorithm </vt:lpstr>
      <vt:lpstr>PCA Algorithm </vt:lpstr>
      <vt:lpstr>PCA Algorithm </vt:lpstr>
      <vt:lpstr>PCA Algorithm </vt:lpstr>
      <vt:lpstr>PCA Algorithm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MSU General PowerPoint Template</dc:title>
  <dc:creator>Bole, Robert</dc:creator>
  <cp:lastModifiedBy>Liyana Ralalage, Adiesha</cp:lastModifiedBy>
  <cp:revision>1</cp:revision>
  <dcterms:created xsi:type="dcterms:W3CDTF">2024-07-24T21:17:45Z</dcterms:created>
  <dcterms:modified xsi:type="dcterms:W3CDTF">2025-02-27T21:39:15Z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0x01010039A1B80212167E4CB7BEF9FBFA5891EB</vt:lpwstr>
  </property>
  <property fmtid="{D5CDD505-2E9C-101B-9397-08002B2CF9AE}" pid="3" name="MediaServiceImageTags">
    <vt:lpwstr/>
  </property>
</Properties>
</file>